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6858000" cx="9144000"/>
  <p:notesSz cx="7010400" cy="9236075"/>
  <p:embeddedFontLst>
    <p:embeddedFont>
      <p:font typeface="Libre Franklin Medium"/>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12">
          <p15:clr>
            <a:srgbClr val="A4A3A4"/>
          </p15:clr>
        </p15:guide>
        <p15:guide id="2" pos="2880">
          <p15:clr>
            <a:srgbClr val="A4A3A4"/>
          </p15:clr>
        </p15:guide>
      </p15:sldGuideLst>
    </p:ext>
    <p:ext uri="http://customooxmlschemas.google.com/">
      <go:slidesCustomData xmlns:go="http://customooxmlschemas.google.com/" r:id="rId15" roundtripDataSignature="AMtx7mhIcLVxhOQY0Ewk8AqLhyT6yXlt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12"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LibreFranklinMedium-regular.fntdata"/><Relationship Id="rId10" Type="http://schemas.openxmlformats.org/officeDocument/2006/relationships/slide" Target="slides/slide5.xml"/><Relationship Id="rId13" Type="http://schemas.openxmlformats.org/officeDocument/2006/relationships/font" Target="fonts/LibreFranklinMedium-italic.fntdata"/><Relationship Id="rId12" Type="http://schemas.openxmlformats.org/officeDocument/2006/relationships/font" Target="fonts/LibreFranklin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font" Target="fonts/LibreFranklin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0266" cy="462118"/>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970132" y="0"/>
            <a:ext cx="3040266" cy="462118"/>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95387" y="692150"/>
            <a:ext cx="4619625" cy="3463924"/>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934720" y="4387767"/>
            <a:ext cx="5140958" cy="4155919"/>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773957"/>
            <a:ext cx="3040266" cy="462118"/>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970132" y="8773957"/>
            <a:ext cx="3040266" cy="462118"/>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p:nvPr>
            <p:ph idx="2" type="sldImg"/>
          </p:nvPr>
        </p:nvSpPr>
        <p:spPr>
          <a:xfrm>
            <a:off x="1195387" y="692150"/>
            <a:ext cx="4619625" cy="3463924"/>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89" name="Google Shape;89;p1:notes"/>
          <p:cNvSpPr txBox="1"/>
          <p:nvPr>
            <p:ph idx="1" type="body"/>
          </p:nvPr>
        </p:nvSpPr>
        <p:spPr>
          <a:xfrm>
            <a:off x="934720" y="4387767"/>
            <a:ext cx="5140958" cy="415591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spcBef>
                <a:spcPts val="0"/>
              </a:spcBef>
              <a:spcAft>
                <a:spcPts val="0"/>
              </a:spcAft>
              <a:buNone/>
            </a:pPr>
            <a:r>
              <a:t/>
            </a:r>
            <a:endParaRPr/>
          </a:p>
        </p:txBody>
      </p:sp>
      <p:sp>
        <p:nvSpPr>
          <p:cNvPr id="90" name="Google Shape;90;p1:notes"/>
          <p:cNvSpPr txBox="1"/>
          <p:nvPr>
            <p:ph idx="12" type="sldNum"/>
          </p:nvPr>
        </p:nvSpPr>
        <p:spPr>
          <a:xfrm>
            <a:off x="3970132" y="8773957"/>
            <a:ext cx="3040266" cy="462118"/>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3a23a546a2_0_0:notes"/>
          <p:cNvSpPr/>
          <p:nvPr>
            <p:ph idx="2" type="sldImg"/>
          </p:nvPr>
        </p:nvSpPr>
        <p:spPr>
          <a:xfrm>
            <a:off x="1195387" y="692150"/>
            <a:ext cx="46197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97" name="Google Shape;97;g23a23a546a2_0_0:notes"/>
          <p:cNvSpPr txBox="1"/>
          <p:nvPr>
            <p:ph idx="1" type="body"/>
          </p:nvPr>
        </p:nvSpPr>
        <p:spPr>
          <a:xfrm>
            <a:off x="934720" y="4387767"/>
            <a:ext cx="5141100" cy="415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spcBef>
                <a:spcPts val="0"/>
              </a:spcBef>
              <a:spcAft>
                <a:spcPts val="0"/>
              </a:spcAft>
              <a:buNone/>
            </a:pPr>
            <a:r>
              <a:t/>
            </a:r>
            <a:endParaRPr/>
          </a:p>
        </p:txBody>
      </p:sp>
      <p:sp>
        <p:nvSpPr>
          <p:cNvPr id="98" name="Google Shape;98;g23a23a546a2_0_0:notes"/>
          <p:cNvSpPr txBox="1"/>
          <p:nvPr>
            <p:ph idx="12" type="sldNum"/>
          </p:nvPr>
        </p:nvSpPr>
        <p:spPr>
          <a:xfrm>
            <a:off x="3970132" y="8773957"/>
            <a:ext cx="3040200" cy="462000"/>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p:nvPr>
            <p:ph idx="2" type="sldImg"/>
          </p:nvPr>
        </p:nvSpPr>
        <p:spPr>
          <a:xfrm>
            <a:off x="1195388" y="692150"/>
            <a:ext cx="4619625"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18" name="Google Shape;118;p2:notes"/>
          <p:cNvSpPr txBox="1"/>
          <p:nvPr>
            <p:ph idx="1" type="body"/>
          </p:nvPr>
        </p:nvSpPr>
        <p:spPr>
          <a:xfrm>
            <a:off x="934720" y="4387767"/>
            <a:ext cx="5140958" cy="4155919"/>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a:p>
        </p:txBody>
      </p:sp>
      <p:sp>
        <p:nvSpPr>
          <p:cNvPr id="119" name="Google Shape;119;p2:notes"/>
          <p:cNvSpPr txBox="1"/>
          <p:nvPr>
            <p:ph idx="12" type="sldNum"/>
          </p:nvPr>
        </p:nvSpPr>
        <p:spPr>
          <a:xfrm>
            <a:off x="3970132" y="8773957"/>
            <a:ext cx="3040266" cy="462118"/>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1195388" y="692150"/>
            <a:ext cx="4619625"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28" name="Google Shape;128;p5:notes"/>
          <p:cNvSpPr txBox="1"/>
          <p:nvPr>
            <p:ph idx="1" type="body"/>
          </p:nvPr>
        </p:nvSpPr>
        <p:spPr>
          <a:xfrm>
            <a:off x="934720" y="4387767"/>
            <a:ext cx="5140958" cy="4155919"/>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a:p>
        </p:txBody>
      </p:sp>
      <p:sp>
        <p:nvSpPr>
          <p:cNvPr id="129" name="Google Shape;129;p5:notes"/>
          <p:cNvSpPr txBox="1"/>
          <p:nvPr>
            <p:ph idx="12" type="sldNum"/>
          </p:nvPr>
        </p:nvSpPr>
        <p:spPr>
          <a:xfrm>
            <a:off x="3970132" y="8773957"/>
            <a:ext cx="3040266" cy="462118"/>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934720" y="4387767"/>
            <a:ext cx="5140958" cy="4155919"/>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notes"/>
          <p:cNvSpPr/>
          <p:nvPr>
            <p:ph idx="2" type="sldImg"/>
          </p:nvPr>
        </p:nvSpPr>
        <p:spPr>
          <a:xfrm>
            <a:off x="1195387" y="692150"/>
            <a:ext cx="4619625" cy="3463924"/>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19" name="Shape 19"/>
        <p:cNvGrpSpPr/>
        <p:nvPr/>
      </p:nvGrpSpPr>
      <p:grpSpPr>
        <a:xfrm>
          <a:off x="0" y="0"/>
          <a:ext cx="0" cy="0"/>
          <a:chOff x="0" y="0"/>
          <a:chExt cx="0" cy="0"/>
        </a:xfrm>
      </p:grpSpPr>
      <p:sp>
        <p:nvSpPr>
          <p:cNvPr id="20" name="Google Shape;20;p9"/>
          <p:cNvSpPr txBox="1"/>
          <p:nvPr>
            <p:ph type="title"/>
          </p:nvPr>
        </p:nvSpPr>
        <p:spPr>
          <a:xfrm>
            <a:off x="1447800" y="228600"/>
            <a:ext cx="6172199" cy="1143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 type="body"/>
          </p:nvPr>
        </p:nvSpPr>
        <p:spPr>
          <a:xfrm>
            <a:off x="685800" y="1676400"/>
            <a:ext cx="7772400" cy="4419599"/>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560"/>
              </a:spcBef>
              <a:spcAft>
                <a:spcPts val="0"/>
              </a:spcAft>
              <a:buClr>
                <a:schemeClr val="dk1"/>
              </a:buClr>
              <a:buSzPts val="1400"/>
              <a:buFont typeface="Arial"/>
              <a:buChar char="•"/>
              <a:defRPr/>
            </a:lvl1pPr>
            <a:lvl2pPr indent="-317500" lvl="1" marL="914400" algn="l">
              <a:lnSpc>
                <a:spcPct val="100000"/>
              </a:lnSpc>
              <a:spcBef>
                <a:spcPts val="480"/>
              </a:spcBef>
              <a:spcAft>
                <a:spcPts val="0"/>
              </a:spcAft>
              <a:buClr>
                <a:schemeClr val="dk1"/>
              </a:buClr>
              <a:buSzPts val="1400"/>
              <a:buFont typeface="Arial"/>
              <a:buChar char="•"/>
              <a:defRPr/>
            </a:lvl2pPr>
            <a:lvl3pPr indent="-317500" lvl="2" marL="1371600" algn="l">
              <a:lnSpc>
                <a:spcPct val="100000"/>
              </a:lnSpc>
              <a:spcBef>
                <a:spcPts val="400"/>
              </a:spcBef>
              <a:spcAft>
                <a:spcPts val="0"/>
              </a:spcAft>
              <a:buClr>
                <a:schemeClr val="dk1"/>
              </a:buClr>
              <a:buSzPts val="1400"/>
              <a:buFont typeface="Arial"/>
              <a:buChar char="•"/>
              <a:defRPr/>
            </a:lvl3pPr>
            <a:lvl4pPr indent="-317500" lvl="3" marL="1828800" algn="l">
              <a:lnSpc>
                <a:spcPct val="100000"/>
              </a:lnSpc>
              <a:spcBef>
                <a:spcPts val="400"/>
              </a:spcBef>
              <a:spcAft>
                <a:spcPts val="0"/>
              </a:spcAft>
              <a:buClr>
                <a:schemeClr val="dk1"/>
              </a:buClr>
              <a:buSzPts val="1400"/>
              <a:buFont typeface="Arial"/>
              <a:buChar char="•"/>
              <a:defRPr/>
            </a:lvl4pPr>
            <a:lvl5pPr indent="-317500" lvl="4" marL="2286000" algn="l">
              <a:lnSpc>
                <a:spcPct val="100000"/>
              </a:lnSpc>
              <a:spcBef>
                <a:spcPts val="400"/>
              </a:spcBef>
              <a:spcAft>
                <a:spcPts val="0"/>
              </a:spcAft>
              <a:buClr>
                <a:schemeClr val="dk1"/>
              </a:buClr>
              <a:buSzPts val="1400"/>
              <a:buFont typeface="Arial"/>
              <a:buChar char="•"/>
              <a:defRPr/>
            </a:lvl5pPr>
            <a:lvl6pPr indent="-317500" lvl="5" marL="2743200" algn="l">
              <a:lnSpc>
                <a:spcPct val="100000"/>
              </a:lnSpc>
              <a:spcBef>
                <a:spcPts val="400"/>
              </a:spcBef>
              <a:spcAft>
                <a:spcPts val="0"/>
              </a:spcAft>
              <a:buClr>
                <a:schemeClr val="dk1"/>
              </a:buClr>
              <a:buSzPts val="1400"/>
              <a:buFont typeface="Arial"/>
              <a:buChar char="•"/>
              <a:defRPr/>
            </a:lvl6pPr>
            <a:lvl7pPr indent="-317500" lvl="6" marL="3200400" algn="l">
              <a:lnSpc>
                <a:spcPct val="100000"/>
              </a:lnSpc>
              <a:spcBef>
                <a:spcPts val="400"/>
              </a:spcBef>
              <a:spcAft>
                <a:spcPts val="0"/>
              </a:spcAft>
              <a:buClr>
                <a:schemeClr val="dk1"/>
              </a:buClr>
              <a:buSzPts val="1400"/>
              <a:buFont typeface="Arial"/>
              <a:buChar char="•"/>
              <a:defRPr/>
            </a:lvl7pPr>
            <a:lvl8pPr indent="-317500" lvl="7" marL="3657600" algn="l">
              <a:lnSpc>
                <a:spcPct val="100000"/>
              </a:lnSpc>
              <a:spcBef>
                <a:spcPts val="400"/>
              </a:spcBef>
              <a:spcAft>
                <a:spcPts val="0"/>
              </a:spcAft>
              <a:buClr>
                <a:schemeClr val="dk1"/>
              </a:buClr>
              <a:buSzPts val="1400"/>
              <a:buFont typeface="Arial"/>
              <a:buChar char="•"/>
              <a:defRPr/>
            </a:lvl8pPr>
            <a:lvl9pPr indent="-317500" lvl="8" marL="4114800" algn="l">
              <a:lnSpc>
                <a:spcPct val="100000"/>
              </a:lnSpc>
              <a:spcBef>
                <a:spcPts val="400"/>
              </a:spcBef>
              <a:spcAft>
                <a:spcPts val="0"/>
              </a:spcAft>
              <a:buClr>
                <a:schemeClr val="dk1"/>
              </a:buClr>
              <a:buSzPts val="1400"/>
              <a:buFont typeface="Arial"/>
              <a:buChar char="•"/>
              <a:defRPr/>
            </a:lvl9pPr>
          </a:lstStyle>
          <a:p/>
        </p:txBody>
      </p:sp>
      <p:sp>
        <p:nvSpPr>
          <p:cNvPr id="22" name="Google Shape;22;p9"/>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23" name="Google Shape;23;p9"/>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24" name="Google Shape;24;p9"/>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ONLY" type="objOnly">
  <p:cSld name="OBJECT_ONLY">
    <p:spTree>
      <p:nvGrpSpPr>
        <p:cNvPr id="77" name="Shape 77"/>
        <p:cNvGrpSpPr/>
        <p:nvPr/>
      </p:nvGrpSpPr>
      <p:grpSpPr>
        <a:xfrm>
          <a:off x="0" y="0"/>
          <a:ext cx="0" cy="0"/>
          <a:chOff x="0" y="0"/>
          <a:chExt cx="0" cy="0"/>
        </a:xfrm>
      </p:grpSpPr>
      <p:sp>
        <p:nvSpPr>
          <p:cNvPr id="78" name="Google Shape;78;p18"/>
          <p:cNvSpPr txBox="1"/>
          <p:nvPr>
            <p:ph idx="1" type="body"/>
          </p:nvPr>
        </p:nvSpPr>
        <p:spPr>
          <a:xfrm>
            <a:off x="685800" y="228600"/>
            <a:ext cx="7772400" cy="5867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560"/>
              </a:spcBef>
              <a:spcAft>
                <a:spcPts val="0"/>
              </a:spcAft>
              <a:buClr>
                <a:schemeClr val="dk1"/>
              </a:buClr>
              <a:buSzPts val="1400"/>
              <a:buFont typeface="Arial"/>
              <a:buChar char="•"/>
              <a:defRPr/>
            </a:lvl1pPr>
            <a:lvl2pPr indent="-317500" lvl="1" marL="914400" algn="l">
              <a:lnSpc>
                <a:spcPct val="100000"/>
              </a:lnSpc>
              <a:spcBef>
                <a:spcPts val="480"/>
              </a:spcBef>
              <a:spcAft>
                <a:spcPts val="0"/>
              </a:spcAft>
              <a:buClr>
                <a:schemeClr val="dk1"/>
              </a:buClr>
              <a:buSzPts val="1400"/>
              <a:buFont typeface="Arial"/>
              <a:buChar char="•"/>
              <a:defRPr/>
            </a:lvl2pPr>
            <a:lvl3pPr indent="-317500" lvl="2" marL="1371600" algn="l">
              <a:lnSpc>
                <a:spcPct val="100000"/>
              </a:lnSpc>
              <a:spcBef>
                <a:spcPts val="400"/>
              </a:spcBef>
              <a:spcAft>
                <a:spcPts val="0"/>
              </a:spcAft>
              <a:buClr>
                <a:schemeClr val="dk1"/>
              </a:buClr>
              <a:buSzPts val="1400"/>
              <a:buFont typeface="Arial"/>
              <a:buChar char="•"/>
              <a:defRPr/>
            </a:lvl3pPr>
            <a:lvl4pPr indent="-317500" lvl="3" marL="1828800" algn="l">
              <a:lnSpc>
                <a:spcPct val="100000"/>
              </a:lnSpc>
              <a:spcBef>
                <a:spcPts val="400"/>
              </a:spcBef>
              <a:spcAft>
                <a:spcPts val="0"/>
              </a:spcAft>
              <a:buClr>
                <a:schemeClr val="dk1"/>
              </a:buClr>
              <a:buSzPts val="1400"/>
              <a:buFont typeface="Arial"/>
              <a:buChar char="•"/>
              <a:defRPr/>
            </a:lvl4pPr>
            <a:lvl5pPr indent="-317500" lvl="4" marL="2286000" algn="l">
              <a:lnSpc>
                <a:spcPct val="100000"/>
              </a:lnSpc>
              <a:spcBef>
                <a:spcPts val="400"/>
              </a:spcBef>
              <a:spcAft>
                <a:spcPts val="0"/>
              </a:spcAft>
              <a:buClr>
                <a:schemeClr val="dk1"/>
              </a:buClr>
              <a:buSzPts val="1400"/>
              <a:buFont typeface="Arial"/>
              <a:buChar char="•"/>
              <a:defRPr/>
            </a:lvl5pPr>
            <a:lvl6pPr indent="-317500" lvl="5" marL="2743200" algn="l">
              <a:lnSpc>
                <a:spcPct val="100000"/>
              </a:lnSpc>
              <a:spcBef>
                <a:spcPts val="400"/>
              </a:spcBef>
              <a:spcAft>
                <a:spcPts val="0"/>
              </a:spcAft>
              <a:buClr>
                <a:schemeClr val="dk1"/>
              </a:buClr>
              <a:buSzPts val="1400"/>
              <a:buFont typeface="Arial"/>
              <a:buChar char="•"/>
              <a:defRPr/>
            </a:lvl6pPr>
            <a:lvl7pPr indent="-317500" lvl="6" marL="3200400" algn="l">
              <a:lnSpc>
                <a:spcPct val="100000"/>
              </a:lnSpc>
              <a:spcBef>
                <a:spcPts val="400"/>
              </a:spcBef>
              <a:spcAft>
                <a:spcPts val="0"/>
              </a:spcAft>
              <a:buClr>
                <a:schemeClr val="dk1"/>
              </a:buClr>
              <a:buSzPts val="1400"/>
              <a:buFont typeface="Arial"/>
              <a:buChar char="•"/>
              <a:defRPr/>
            </a:lvl7pPr>
            <a:lvl8pPr indent="-317500" lvl="7" marL="3657600" algn="l">
              <a:lnSpc>
                <a:spcPct val="100000"/>
              </a:lnSpc>
              <a:spcBef>
                <a:spcPts val="400"/>
              </a:spcBef>
              <a:spcAft>
                <a:spcPts val="0"/>
              </a:spcAft>
              <a:buClr>
                <a:schemeClr val="dk1"/>
              </a:buClr>
              <a:buSzPts val="1400"/>
              <a:buFont typeface="Arial"/>
              <a:buChar char="•"/>
              <a:defRPr/>
            </a:lvl8pPr>
            <a:lvl9pPr indent="-317500" lvl="8" marL="4114800" algn="l">
              <a:lnSpc>
                <a:spcPct val="100000"/>
              </a:lnSpc>
              <a:spcBef>
                <a:spcPts val="400"/>
              </a:spcBef>
              <a:spcAft>
                <a:spcPts val="0"/>
              </a:spcAft>
              <a:buClr>
                <a:schemeClr val="dk1"/>
              </a:buClr>
              <a:buSzPts val="1400"/>
              <a:buFont typeface="Arial"/>
              <a:buChar char="•"/>
              <a:defRPr/>
            </a:lvl9pPr>
          </a:lstStyle>
          <a:p/>
        </p:txBody>
      </p:sp>
      <p:sp>
        <p:nvSpPr>
          <p:cNvPr id="79" name="Google Shape;79;p18"/>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80" name="Google Shape;80;p18"/>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81" name="Google Shape;81;p18"/>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type="tbl">
  <p:cSld name="TABLE">
    <p:spTree>
      <p:nvGrpSpPr>
        <p:cNvPr id="82" name="Shape 82"/>
        <p:cNvGrpSpPr/>
        <p:nvPr/>
      </p:nvGrpSpPr>
      <p:grpSpPr>
        <a:xfrm>
          <a:off x="0" y="0"/>
          <a:ext cx="0" cy="0"/>
          <a:chOff x="0" y="0"/>
          <a:chExt cx="0" cy="0"/>
        </a:xfrm>
      </p:grpSpPr>
      <p:sp>
        <p:nvSpPr>
          <p:cNvPr id="83" name="Google Shape;83;p19"/>
          <p:cNvSpPr txBox="1"/>
          <p:nvPr>
            <p:ph type="title"/>
          </p:nvPr>
        </p:nvSpPr>
        <p:spPr>
          <a:xfrm>
            <a:off x="1447800" y="228600"/>
            <a:ext cx="6172199" cy="1143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9"/>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85" name="Google Shape;85;p19"/>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86" name="Google Shape;86;p19"/>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25" name="Shape 25"/>
        <p:cNvGrpSpPr/>
        <p:nvPr/>
      </p:nvGrpSpPr>
      <p:grpSpPr>
        <a:xfrm>
          <a:off x="0" y="0"/>
          <a:ext cx="0" cy="0"/>
          <a:chOff x="0" y="0"/>
          <a:chExt cx="0" cy="0"/>
        </a:xfrm>
      </p:grpSpPr>
      <p:sp>
        <p:nvSpPr>
          <p:cNvPr id="26" name="Google Shape;26;p10"/>
          <p:cNvSpPr txBox="1"/>
          <p:nvPr>
            <p:ph type="title"/>
          </p:nvPr>
        </p:nvSpPr>
        <p:spPr>
          <a:xfrm>
            <a:off x="722312" y="4406900"/>
            <a:ext cx="7772400" cy="1362075"/>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0"/>
          <p:cNvSpPr txBox="1"/>
          <p:nvPr>
            <p:ph idx="1" type="body"/>
          </p:nvPr>
        </p:nvSpPr>
        <p:spPr>
          <a:xfrm>
            <a:off x="722312" y="2906713"/>
            <a:ext cx="7772400" cy="1500187"/>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560"/>
              </a:spcBef>
              <a:spcAft>
                <a:spcPts val="0"/>
              </a:spcAft>
              <a:buSzPts val="1400"/>
              <a:buFont typeface="Arial"/>
              <a:buNone/>
              <a:defRPr/>
            </a:lvl1pPr>
            <a:lvl2pPr indent="-228600" lvl="1" marL="914400" algn="l">
              <a:lnSpc>
                <a:spcPct val="100000"/>
              </a:lnSpc>
              <a:spcBef>
                <a:spcPts val="480"/>
              </a:spcBef>
              <a:spcAft>
                <a:spcPts val="0"/>
              </a:spcAft>
              <a:buSzPts val="1400"/>
              <a:buFont typeface="Arial"/>
              <a:buNone/>
              <a:defRPr/>
            </a:lvl2pPr>
            <a:lvl3pPr indent="-228600" lvl="2" marL="1371600" algn="l">
              <a:lnSpc>
                <a:spcPct val="100000"/>
              </a:lnSpc>
              <a:spcBef>
                <a:spcPts val="400"/>
              </a:spcBef>
              <a:spcAft>
                <a:spcPts val="0"/>
              </a:spcAft>
              <a:buSzPts val="1400"/>
              <a:buFont typeface="Arial"/>
              <a:buNone/>
              <a:defRPr/>
            </a:lvl3pPr>
            <a:lvl4pPr indent="-228600" lvl="3" marL="1828800" algn="l">
              <a:lnSpc>
                <a:spcPct val="100000"/>
              </a:lnSpc>
              <a:spcBef>
                <a:spcPts val="400"/>
              </a:spcBef>
              <a:spcAft>
                <a:spcPts val="0"/>
              </a:spcAft>
              <a:buSzPts val="1400"/>
              <a:buFont typeface="Arial"/>
              <a:buNone/>
              <a:defRPr/>
            </a:lvl4pPr>
            <a:lvl5pPr indent="-228600" lvl="4" marL="2286000" algn="l">
              <a:lnSpc>
                <a:spcPct val="100000"/>
              </a:lnSpc>
              <a:spcBef>
                <a:spcPts val="400"/>
              </a:spcBef>
              <a:spcAft>
                <a:spcPts val="0"/>
              </a:spcAft>
              <a:buSzPts val="1400"/>
              <a:buFont typeface="Arial"/>
              <a:buNone/>
              <a:defRPr/>
            </a:lvl5pPr>
            <a:lvl6pPr indent="-228600" lvl="5" marL="2743200" algn="l">
              <a:lnSpc>
                <a:spcPct val="100000"/>
              </a:lnSpc>
              <a:spcBef>
                <a:spcPts val="400"/>
              </a:spcBef>
              <a:spcAft>
                <a:spcPts val="0"/>
              </a:spcAft>
              <a:buSzPts val="1400"/>
              <a:buFont typeface="Arial"/>
              <a:buNone/>
              <a:defRPr/>
            </a:lvl6pPr>
            <a:lvl7pPr indent="-228600" lvl="6" marL="3200400" algn="l">
              <a:lnSpc>
                <a:spcPct val="100000"/>
              </a:lnSpc>
              <a:spcBef>
                <a:spcPts val="400"/>
              </a:spcBef>
              <a:spcAft>
                <a:spcPts val="0"/>
              </a:spcAft>
              <a:buSzPts val="1400"/>
              <a:buFont typeface="Arial"/>
              <a:buNone/>
              <a:defRPr/>
            </a:lvl7pPr>
            <a:lvl8pPr indent="-228600" lvl="7" marL="3657600" algn="l">
              <a:lnSpc>
                <a:spcPct val="100000"/>
              </a:lnSpc>
              <a:spcBef>
                <a:spcPts val="400"/>
              </a:spcBef>
              <a:spcAft>
                <a:spcPts val="0"/>
              </a:spcAft>
              <a:buSzPts val="1400"/>
              <a:buFont typeface="Arial"/>
              <a:buNone/>
              <a:defRPr/>
            </a:lvl8pPr>
            <a:lvl9pPr indent="-228600" lvl="8" marL="4114800" algn="l">
              <a:lnSpc>
                <a:spcPct val="100000"/>
              </a:lnSpc>
              <a:spcBef>
                <a:spcPts val="400"/>
              </a:spcBef>
              <a:spcAft>
                <a:spcPts val="0"/>
              </a:spcAft>
              <a:buSzPts val="1400"/>
              <a:buFont typeface="Arial"/>
              <a:buNone/>
              <a:defRPr/>
            </a:lvl9pPr>
          </a:lstStyle>
          <a:p/>
        </p:txBody>
      </p:sp>
      <p:sp>
        <p:nvSpPr>
          <p:cNvPr id="28" name="Google Shape;28;p10"/>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29" name="Google Shape;29;p10"/>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30" name="Google Shape;30;p10"/>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31" name="Shape 31"/>
        <p:cNvGrpSpPr/>
        <p:nvPr/>
      </p:nvGrpSpPr>
      <p:grpSpPr>
        <a:xfrm>
          <a:off x="0" y="0"/>
          <a:ext cx="0" cy="0"/>
          <a:chOff x="0" y="0"/>
          <a:chExt cx="0" cy="0"/>
        </a:xfrm>
      </p:grpSpPr>
      <p:sp>
        <p:nvSpPr>
          <p:cNvPr id="32" name="Google Shape;32;p11"/>
          <p:cNvSpPr txBox="1"/>
          <p:nvPr>
            <p:ph type="title"/>
          </p:nvPr>
        </p:nvSpPr>
        <p:spPr>
          <a:xfrm>
            <a:off x="1447800" y="228600"/>
            <a:ext cx="6172199" cy="1143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1"/>
          <p:cNvSpPr txBox="1"/>
          <p:nvPr>
            <p:ph idx="1" type="body"/>
          </p:nvPr>
        </p:nvSpPr>
        <p:spPr>
          <a:xfrm>
            <a:off x="685800" y="1676400"/>
            <a:ext cx="3809998" cy="4419599"/>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560"/>
              </a:spcBef>
              <a:spcAft>
                <a:spcPts val="0"/>
              </a:spcAft>
              <a:buSzPts val="1400"/>
              <a:buChar char="•"/>
              <a:defRPr/>
            </a:lvl1pPr>
            <a:lvl2pPr indent="-317500" lvl="1" marL="914400" algn="l">
              <a:lnSpc>
                <a:spcPct val="100000"/>
              </a:lnSpc>
              <a:spcBef>
                <a:spcPts val="480"/>
              </a:spcBef>
              <a:spcAft>
                <a:spcPts val="0"/>
              </a:spcAft>
              <a:buSzPts val="1400"/>
              <a:buChar char="•"/>
              <a:defRPr/>
            </a:lvl2pPr>
            <a:lvl3pPr indent="-317500" lvl="2" marL="1371600" algn="l">
              <a:lnSpc>
                <a:spcPct val="100000"/>
              </a:lnSpc>
              <a:spcBef>
                <a:spcPts val="400"/>
              </a:spcBef>
              <a:spcAft>
                <a:spcPts val="0"/>
              </a:spcAft>
              <a:buSzPts val="1400"/>
              <a:buChar char="•"/>
              <a:defRPr/>
            </a:lvl3pPr>
            <a:lvl4pPr indent="-317500" lvl="3" marL="1828800" algn="l">
              <a:lnSpc>
                <a:spcPct val="100000"/>
              </a:lnSpc>
              <a:spcBef>
                <a:spcPts val="400"/>
              </a:spcBef>
              <a:spcAft>
                <a:spcPts val="0"/>
              </a:spcAft>
              <a:buSzPts val="1400"/>
              <a:buChar char="•"/>
              <a:defRPr/>
            </a:lvl4pPr>
            <a:lvl5pPr indent="-317500" lvl="4" marL="2286000" algn="l">
              <a:lnSpc>
                <a:spcPct val="100000"/>
              </a:lnSpc>
              <a:spcBef>
                <a:spcPts val="400"/>
              </a:spcBef>
              <a:spcAft>
                <a:spcPts val="0"/>
              </a:spcAft>
              <a:buSzPts val="1400"/>
              <a:buChar char="•"/>
              <a:defRPr/>
            </a:lvl5pPr>
            <a:lvl6pPr indent="-317500" lvl="5" marL="2743200" algn="l">
              <a:lnSpc>
                <a:spcPct val="100000"/>
              </a:lnSpc>
              <a:spcBef>
                <a:spcPts val="400"/>
              </a:spcBef>
              <a:spcAft>
                <a:spcPts val="0"/>
              </a:spcAft>
              <a:buSzPts val="1400"/>
              <a:buChar char="•"/>
              <a:defRPr/>
            </a:lvl6pPr>
            <a:lvl7pPr indent="-317500" lvl="6" marL="3200400" algn="l">
              <a:lnSpc>
                <a:spcPct val="100000"/>
              </a:lnSpc>
              <a:spcBef>
                <a:spcPts val="400"/>
              </a:spcBef>
              <a:spcAft>
                <a:spcPts val="0"/>
              </a:spcAft>
              <a:buSzPts val="1400"/>
              <a:buChar char="•"/>
              <a:defRPr/>
            </a:lvl7pPr>
            <a:lvl8pPr indent="-317500" lvl="7" marL="3657600" algn="l">
              <a:lnSpc>
                <a:spcPct val="100000"/>
              </a:lnSpc>
              <a:spcBef>
                <a:spcPts val="400"/>
              </a:spcBef>
              <a:spcAft>
                <a:spcPts val="0"/>
              </a:spcAft>
              <a:buSzPts val="1400"/>
              <a:buChar char="•"/>
              <a:defRPr/>
            </a:lvl8pPr>
            <a:lvl9pPr indent="-317500" lvl="8" marL="4114800" algn="l">
              <a:lnSpc>
                <a:spcPct val="100000"/>
              </a:lnSpc>
              <a:spcBef>
                <a:spcPts val="400"/>
              </a:spcBef>
              <a:spcAft>
                <a:spcPts val="0"/>
              </a:spcAft>
              <a:buSzPts val="1400"/>
              <a:buChar char="•"/>
              <a:defRPr/>
            </a:lvl9pPr>
          </a:lstStyle>
          <a:p/>
        </p:txBody>
      </p:sp>
      <p:sp>
        <p:nvSpPr>
          <p:cNvPr id="34" name="Google Shape;34;p11"/>
          <p:cNvSpPr txBox="1"/>
          <p:nvPr>
            <p:ph idx="2" type="body"/>
          </p:nvPr>
        </p:nvSpPr>
        <p:spPr>
          <a:xfrm>
            <a:off x="4648200" y="1676400"/>
            <a:ext cx="3809998" cy="4419599"/>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560"/>
              </a:spcBef>
              <a:spcAft>
                <a:spcPts val="0"/>
              </a:spcAft>
              <a:buSzPts val="1400"/>
              <a:buChar char="•"/>
              <a:defRPr/>
            </a:lvl1pPr>
            <a:lvl2pPr indent="-317500" lvl="1" marL="914400" algn="l">
              <a:lnSpc>
                <a:spcPct val="100000"/>
              </a:lnSpc>
              <a:spcBef>
                <a:spcPts val="480"/>
              </a:spcBef>
              <a:spcAft>
                <a:spcPts val="0"/>
              </a:spcAft>
              <a:buSzPts val="1400"/>
              <a:buChar char="•"/>
              <a:defRPr/>
            </a:lvl2pPr>
            <a:lvl3pPr indent="-317500" lvl="2" marL="1371600" algn="l">
              <a:lnSpc>
                <a:spcPct val="100000"/>
              </a:lnSpc>
              <a:spcBef>
                <a:spcPts val="400"/>
              </a:spcBef>
              <a:spcAft>
                <a:spcPts val="0"/>
              </a:spcAft>
              <a:buSzPts val="1400"/>
              <a:buChar char="•"/>
              <a:defRPr/>
            </a:lvl3pPr>
            <a:lvl4pPr indent="-317500" lvl="3" marL="1828800" algn="l">
              <a:lnSpc>
                <a:spcPct val="100000"/>
              </a:lnSpc>
              <a:spcBef>
                <a:spcPts val="400"/>
              </a:spcBef>
              <a:spcAft>
                <a:spcPts val="0"/>
              </a:spcAft>
              <a:buSzPts val="1400"/>
              <a:buChar char="•"/>
              <a:defRPr/>
            </a:lvl4pPr>
            <a:lvl5pPr indent="-317500" lvl="4" marL="2286000" algn="l">
              <a:lnSpc>
                <a:spcPct val="100000"/>
              </a:lnSpc>
              <a:spcBef>
                <a:spcPts val="400"/>
              </a:spcBef>
              <a:spcAft>
                <a:spcPts val="0"/>
              </a:spcAft>
              <a:buSzPts val="1400"/>
              <a:buChar char="•"/>
              <a:defRPr/>
            </a:lvl5pPr>
            <a:lvl6pPr indent="-317500" lvl="5" marL="2743200" algn="l">
              <a:lnSpc>
                <a:spcPct val="100000"/>
              </a:lnSpc>
              <a:spcBef>
                <a:spcPts val="400"/>
              </a:spcBef>
              <a:spcAft>
                <a:spcPts val="0"/>
              </a:spcAft>
              <a:buSzPts val="1400"/>
              <a:buChar char="•"/>
              <a:defRPr/>
            </a:lvl6pPr>
            <a:lvl7pPr indent="-317500" lvl="6" marL="3200400" algn="l">
              <a:lnSpc>
                <a:spcPct val="100000"/>
              </a:lnSpc>
              <a:spcBef>
                <a:spcPts val="400"/>
              </a:spcBef>
              <a:spcAft>
                <a:spcPts val="0"/>
              </a:spcAft>
              <a:buSzPts val="1400"/>
              <a:buChar char="•"/>
              <a:defRPr/>
            </a:lvl7pPr>
            <a:lvl8pPr indent="-317500" lvl="7" marL="3657600" algn="l">
              <a:lnSpc>
                <a:spcPct val="100000"/>
              </a:lnSpc>
              <a:spcBef>
                <a:spcPts val="400"/>
              </a:spcBef>
              <a:spcAft>
                <a:spcPts val="0"/>
              </a:spcAft>
              <a:buSzPts val="1400"/>
              <a:buChar char="•"/>
              <a:defRPr/>
            </a:lvl8pPr>
            <a:lvl9pPr indent="-317500" lvl="8" marL="4114800" algn="l">
              <a:lnSpc>
                <a:spcPct val="100000"/>
              </a:lnSpc>
              <a:spcBef>
                <a:spcPts val="400"/>
              </a:spcBef>
              <a:spcAft>
                <a:spcPts val="0"/>
              </a:spcAft>
              <a:buSzPts val="1400"/>
              <a:buChar char="•"/>
              <a:defRPr/>
            </a:lvl9pPr>
          </a:lstStyle>
          <a:p/>
        </p:txBody>
      </p:sp>
      <p:sp>
        <p:nvSpPr>
          <p:cNvPr id="35" name="Google Shape;35;p11"/>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36" name="Google Shape;36;p1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37" name="Google Shape;37;p11"/>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38" name="Shape 38"/>
        <p:cNvGrpSpPr/>
        <p:nvPr/>
      </p:nvGrpSpPr>
      <p:grpSpPr>
        <a:xfrm>
          <a:off x="0" y="0"/>
          <a:ext cx="0" cy="0"/>
          <a:chOff x="0" y="0"/>
          <a:chExt cx="0" cy="0"/>
        </a:xfrm>
      </p:grpSpPr>
      <p:sp>
        <p:nvSpPr>
          <p:cNvPr id="39" name="Google Shape;39;p1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2"/>
          <p:cNvSpPr txBox="1"/>
          <p:nvPr>
            <p:ph idx="1" type="body"/>
          </p:nvPr>
        </p:nvSpPr>
        <p:spPr>
          <a:xfrm>
            <a:off x="457200" y="1535112"/>
            <a:ext cx="4040187" cy="639762"/>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560"/>
              </a:spcBef>
              <a:spcAft>
                <a:spcPts val="0"/>
              </a:spcAft>
              <a:buSzPts val="1400"/>
              <a:buFont typeface="Arial"/>
              <a:buNone/>
              <a:defRPr/>
            </a:lvl1pPr>
            <a:lvl2pPr indent="-228600" lvl="1" marL="914400" algn="l">
              <a:lnSpc>
                <a:spcPct val="100000"/>
              </a:lnSpc>
              <a:spcBef>
                <a:spcPts val="480"/>
              </a:spcBef>
              <a:spcAft>
                <a:spcPts val="0"/>
              </a:spcAft>
              <a:buSzPts val="1400"/>
              <a:buFont typeface="Arial"/>
              <a:buNone/>
              <a:defRPr/>
            </a:lvl2pPr>
            <a:lvl3pPr indent="-228600" lvl="2" marL="1371600" algn="l">
              <a:lnSpc>
                <a:spcPct val="100000"/>
              </a:lnSpc>
              <a:spcBef>
                <a:spcPts val="400"/>
              </a:spcBef>
              <a:spcAft>
                <a:spcPts val="0"/>
              </a:spcAft>
              <a:buSzPts val="1400"/>
              <a:buFont typeface="Arial"/>
              <a:buNone/>
              <a:defRPr/>
            </a:lvl3pPr>
            <a:lvl4pPr indent="-228600" lvl="3" marL="1828800" algn="l">
              <a:lnSpc>
                <a:spcPct val="100000"/>
              </a:lnSpc>
              <a:spcBef>
                <a:spcPts val="400"/>
              </a:spcBef>
              <a:spcAft>
                <a:spcPts val="0"/>
              </a:spcAft>
              <a:buSzPts val="1400"/>
              <a:buFont typeface="Arial"/>
              <a:buNone/>
              <a:defRPr/>
            </a:lvl4pPr>
            <a:lvl5pPr indent="-228600" lvl="4" marL="2286000" algn="l">
              <a:lnSpc>
                <a:spcPct val="100000"/>
              </a:lnSpc>
              <a:spcBef>
                <a:spcPts val="400"/>
              </a:spcBef>
              <a:spcAft>
                <a:spcPts val="0"/>
              </a:spcAft>
              <a:buSzPts val="1400"/>
              <a:buFont typeface="Arial"/>
              <a:buNone/>
              <a:defRPr/>
            </a:lvl5pPr>
            <a:lvl6pPr indent="-228600" lvl="5" marL="2743200" algn="l">
              <a:lnSpc>
                <a:spcPct val="100000"/>
              </a:lnSpc>
              <a:spcBef>
                <a:spcPts val="400"/>
              </a:spcBef>
              <a:spcAft>
                <a:spcPts val="0"/>
              </a:spcAft>
              <a:buSzPts val="1400"/>
              <a:buFont typeface="Arial"/>
              <a:buNone/>
              <a:defRPr/>
            </a:lvl6pPr>
            <a:lvl7pPr indent="-228600" lvl="6" marL="3200400" algn="l">
              <a:lnSpc>
                <a:spcPct val="100000"/>
              </a:lnSpc>
              <a:spcBef>
                <a:spcPts val="400"/>
              </a:spcBef>
              <a:spcAft>
                <a:spcPts val="0"/>
              </a:spcAft>
              <a:buSzPts val="1400"/>
              <a:buFont typeface="Arial"/>
              <a:buNone/>
              <a:defRPr/>
            </a:lvl7pPr>
            <a:lvl8pPr indent="-228600" lvl="7" marL="3657600" algn="l">
              <a:lnSpc>
                <a:spcPct val="100000"/>
              </a:lnSpc>
              <a:spcBef>
                <a:spcPts val="400"/>
              </a:spcBef>
              <a:spcAft>
                <a:spcPts val="0"/>
              </a:spcAft>
              <a:buSzPts val="1400"/>
              <a:buFont typeface="Arial"/>
              <a:buNone/>
              <a:defRPr/>
            </a:lvl8pPr>
            <a:lvl9pPr indent="-228600" lvl="8" marL="4114800" algn="l">
              <a:lnSpc>
                <a:spcPct val="100000"/>
              </a:lnSpc>
              <a:spcBef>
                <a:spcPts val="400"/>
              </a:spcBef>
              <a:spcAft>
                <a:spcPts val="0"/>
              </a:spcAft>
              <a:buSzPts val="1400"/>
              <a:buFont typeface="Arial"/>
              <a:buNone/>
              <a:defRPr/>
            </a:lvl9pPr>
          </a:lstStyle>
          <a:p/>
        </p:txBody>
      </p:sp>
      <p:sp>
        <p:nvSpPr>
          <p:cNvPr id="41" name="Google Shape;41;p12"/>
          <p:cNvSpPr txBox="1"/>
          <p:nvPr>
            <p:ph idx="2" type="body"/>
          </p:nvPr>
        </p:nvSpPr>
        <p:spPr>
          <a:xfrm>
            <a:off x="457200" y="2174875"/>
            <a:ext cx="4040187" cy="3951286"/>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560"/>
              </a:spcBef>
              <a:spcAft>
                <a:spcPts val="0"/>
              </a:spcAft>
              <a:buSzPts val="1400"/>
              <a:buChar char="•"/>
              <a:defRPr/>
            </a:lvl1pPr>
            <a:lvl2pPr indent="-317500" lvl="1" marL="914400" algn="l">
              <a:lnSpc>
                <a:spcPct val="100000"/>
              </a:lnSpc>
              <a:spcBef>
                <a:spcPts val="480"/>
              </a:spcBef>
              <a:spcAft>
                <a:spcPts val="0"/>
              </a:spcAft>
              <a:buSzPts val="1400"/>
              <a:buChar char="•"/>
              <a:defRPr/>
            </a:lvl2pPr>
            <a:lvl3pPr indent="-317500" lvl="2" marL="1371600" algn="l">
              <a:lnSpc>
                <a:spcPct val="100000"/>
              </a:lnSpc>
              <a:spcBef>
                <a:spcPts val="400"/>
              </a:spcBef>
              <a:spcAft>
                <a:spcPts val="0"/>
              </a:spcAft>
              <a:buSzPts val="1400"/>
              <a:buChar char="•"/>
              <a:defRPr/>
            </a:lvl3pPr>
            <a:lvl4pPr indent="-317500" lvl="3" marL="1828800" algn="l">
              <a:lnSpc>
                <a:spcPct val="100000"/>
              </a:lnSpc>
              <a:spcBef>
                <a:spcPts val="400"/>
              </a:spcBef>
              <a:spcAft>
                <a:spcPts val="0"/>
              </a:spcAft>
              <a:buSzPts val="1400"/>
              <a:buChar char="•"/>
              <a:defRPr/>
            </a:lvl4pPr>
            <a:lvl5pPr indent="-317500" lvl="4" marL="2286000" algn="l">
              <a:lnSpc>
                <a:spcPct val="100000"/>
              </a:lnSpc>
              <a:spcBef>
                <a:spcPts val="400"/>
              </a:spcBef>
              <a:spcAft>
                <a:spcPts val="0"/>
              </a:spcAft>
              <a:buSzPts val="1400"/>
              <a:buChar char="•"/>
              <a:defRPr/>
            </a:lvl5pPr>
            <a:lvl6pPr indent="-317500" lvl="5" marL="2743200" algn="l">
              <a:lnSpc>
                <a:spcPct val="100000"/>
              </a:lnSpc>
              <a:spcBef>
                <a:spcPts val="400"/>
              </a:spcBef>
              <a:spcAft>
                <a:spcPts val="0"/>
              </a:spcAft>
              <a:buSzPts val="1400"/>
              <a:buChar char="•"/>
              <a:defRPr/>
            </a:lvl6pPr>
            <a:lvl7pPr indent="-317500" lvl="6" marL="3200400" algn="l">
              <a:lnSpc>
                <a:spcPct val="100000"/>
              </a:lnSpc>
              <a:spcBef>
                <a:spcPts val="400"/>
              </a:spcBef>
              <a:spcAft>
                <a:spcPts val="0"/>
              </a:spcAft>
              <a:buSzPts val="1400"/>
              <a:buChar char="•"/>
              <a:defRPr/>
            </a:lvl7pPr>
            <a:lvl8pPr indent="-317500" lvl="7" marL="3657600" algn="l">
              <a:lnSpc>
                <a:spcPct val="100000"/>
              </a:lnSpc>
              <a:spcBef>
                <a:spcPts val="400"/>
              </a:spcBef>
              <a:spcAft>
                <a:spcPts val="0"/>
              </a:spcAft>
              <a:buSzPts val="1400"/>
              <a:buChar char="•"/>
              <a:defRPr/>
            </a:lvl8pPr>
            <a:lvl9pPr indent="-317500" lvl="8" marL="4114800" algn="l">
              <a:lnSpc>
                <a:spcPct val="100000"/>
              </a:lnSpc>
              <a:spcBef>
                <a:spcPts val="400"/>
              </a:spcBef>
              <a:spcAft>
                <a:spcPts val="0"/>
              </a:spcAft>
              <a:buSzPts val="1400"/>
              <a:buChar char="•"/>
              <a:defRPr/>
            </a:lvl9pPr>
          </a:lstStyle>
          <a:p/>
        </p:txBody>
      </p:sp>
      <p:sp>
        <p:nvSpPr>
          <p:cNvPr id="42" name="Google Shape;42;p12"/>
          <p:cNvSpPr txBox="1"/>
          <p:nvPr>
            <p:ph idx="3" type="body"/>
          </p:nvPr>
        </p:nvSpPr>
        <p:spPr>
          <a:xfrm>
            <a:off x="4645025" y="1535112"/>
            <a:ext cx="4041773" cy="639762"/>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560"/>
              </a:spcBef>
              <a:spcAft>
                <a:spcPts val="0"/>
              </a:spcAft>
              <a:buSzPts val="1400"/>
              <a:buFont typeface="Arial"/>
              <a:buNone/>
              <a:defRPr/>
            </a:lvl1pPr>
            <a:lvl2pPr indent="-228600" lvl="1" marL="914400" algn="l">
              <a:lnSpc>
                <a:spcPct val="100000"/>
              </a:lnSpc>
              <a:spcBef>
                <a:spcPts val="480"/>
              </a:spcBef>
              <a:spcAft>
                <a:spcPts val="0"/>
              </a:spcAft>
              <a:buSzPts val="1400"/>
              <a:buFont typeface="Arial"/>
              <a:buNone/>
              <a:defRPr/>
            </a:lvl2pPr>
            <a:lvl3pPr indent="-228600" lvl="2" marL="1371600" algn="l">
              <a:lnSpc>
                <a:spcPct val="100000"/>
              </a:lnSpc>
              <a:spcBef>
                <a:spcPts val="400"/>
              </a:spcBef>
              <a:spcAft>
                <a:spcPts val="0"/>
              </a:spcAft>
              <a:buSzPts val="1400"/>
              <a:buFont typeface="Arial"/>
              <a:buNone/>
              <a:defRPr/>
            </a:lvl3pPr>
            <a:lvl4pPr indent="-228600" lvl="3" marL="1828800" algn="l">
              <a:lnSpc>
                <a:spcPct val="100000"/>
              </a:lnSpc>
              <a:spcBef>
                <a:spcPts val="400"/>
              </a:spcBef>
              <a:spcAft>
                <a:spcPts val="0"/>
              </a:spcAft>
              <a:buSzPts val="1400"/>
              <a:buFont typeface="Arial"/>
              <a:buNone/>
              <a:defRPr/>
            </a:lvl4pPr>
            <a:lvl5pPr indent="-228600" lvl="4" marL="2286000" algn="l">
              <a:lnSpc>
                <a:spcPct val="100000"/>
              </a:lnSpc>
              <a:spcBef>
                <a:spcPts val="400"/>
              </a:spcBef>
              <a:spcAft>
                <a:spcPts val="0"/>
              </a:spcAft>
              <a:buSzPts val="1400"/>
              <a:buFont typeface="Arial"/>
              <a:buNone/>
              <a:defRPr/>
            </a:lvl5pPr>
            <a:lvl6pPr indent="-228600" lvl="5" marL="2743200" algn="l">
              <a:lnSpc>
                <a:spcPct val="100000"/>
              </a:lnSpc>
              <a:spcBef>
                <a:spcPts val="400"/>
              </a:spcBef>
              <a:spcAft>
                <a:spcPts val="0"/>
              </a:spcAft>
              <a:buSzPts val="1400"/>
              <a:buFont typeface="Arial"/>
              <a:buNone/>
              <a:defRPr/>
            </a:lvl6pPr>
            <a:lvl7pPr indent="-228600" lvl="6" marL="3200400" algn="l">
              <a:lnSpc>
                <a:spcPct val="100000"/>
              </a:lnSpc>
              <a:spcBef>
                <a:spcPts val="400"/>
              </a:spcBef>
              <a:spcAft>
                <a:spcPts val="0"/>
              </a:spcAft>
              <a:buSzPts val="1400"/>
              <a:buFont typeface="Arial"/>
              <a:buNone/>
              <a:defRPr/>
            </a:lvl7pPr>
            <a:lvl8pPr indent="-228600" lvl="7" marL="3657600" algn="l">
              <a:lnSpc>
                <a:spcPct val="100000"/>
              </a:lnSpc>
              <a:spcBef>
                <a:spcPts val="400"/>
              </a:spcBef>
              <a:spcAft>
                <a:spcPts val="0"/>
              </a:spcAft>
              <a:buSzPts val="1400"/>
              <a:buFont typeface="Arial"/>
              <a:buNone/>
              <a:defRPr/>
            </a:lvl8pPr>
            <a:lvl9pPr indent="-228600" lvl="8" marL="4114800" algn="l">
              <a:lnSpc>
                <a:spcPct val="100000"/>
              </a:lnSpc>
              <a:spcBef>
                <a:spcPts val="400"/>
              </a:spcBef>
              <a:spcAft>
                <a:spcPts val="0"/>
              </a:spcAft>
              <a:buSzPts val="1400"/>
              <a:buFont typeface="Arial"/>
              <a:buNone/>
              <a:defRPr/>
            </a:lvl9pPr>
          </a:lstStyle>
          <a:p/>
        </p:txBody>
      </p:sp>
      <p:sp>
        <p:nvSpPr>
          <p:cNvPr id="43" name="Google Shape;43;p12"/>
          <p:cNvSpPr txBox="1"/>
          <p:nvPr>
            <p:ph idx="4" type="body"/>
          </p:nvPr>
        </p:nvSpPr>
        <p:spPr>
          <a:xfrm>
            <a:off x="4645025" y="2174875"/>
            <a:ext cx="4041773" cy="3951286"/>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560"/>
              </a:spcBef>
              <a:spcAft>
                <a:spcPts val="0"/>
              </a:spcAft>
              <a:buSzPts val="1400"/>
              <a:buChar char="•"/>
              <a:defRPr/>
            </a:lvl1pPr>
            <a:lvl2pPr indent="-317500" lvl="1" marL="914400" algn="l">
              <a:lnSpc>
                <a:spcPct val="100000"/>
              </a:lnSpc>
              <a:spcBef>
                <a:spcPts val="480"/>
              </a:spcBef>
              <a:spcAft>
                <a:spcPts val="0"/>
              </a:spcAft>
              <a:buSzPts val="1400"/>
              <a:buChar char="•"/>
              <a:defRPr/>
            </a:lvl2pPr>
            <a:lvl3pPr indent="-317500" lvl="2" marL="1371600" algn="l">
              <a:lnSpc>
                <a:spcPct val="100000"/>
              </a:lnSpc>
              <a:spcBef>
                <a:spcPts val="400"/>
              </a:spcBef>
              <a:spcAft>
                <a:spcPts val="0"/>
              </a:spcAft>
              <a:buSzPts val="1400"/>
              <a:buChar char="•"/>
              <a:defRPr/>
            </a:lvl3pPr>
            <a:lvl4pPr indent="-317500" lvl="3" marL="1828800" algn="l">
              <a:lnSpc>
                <a:spcPct val="100000"/>
              </a:lnSpc>
              <a:spcBef>
                <a:spcPts val="400"/>
              </a:spcBef>
              <a:spcAft>
                <a:spcPts val="0"/>
              </a:spcAft>
              <a:buSzPts val="1400"/>
              <a:buChar char="•"/>
              <a:defRPr/>
            </a:lvl4pPr>
            <a:lvl5pPr indent="-317500" lvl="4" marL="2286000" algn="l">
              <a:lnSpc>
                <a:spcPct val="100000"/>
              </a:lnSpc>
              <a:spcBef>
                <a:spcPts val="400"/>
              </a:spcBef>
              <a:spcAft>
                <a:spcPts val="0"/>
              </a:spcAft>
              <a:buSzPts val="1400"/>
              <a:buChar char="•"/>
              <a:defRPr/>
            </a:lvl5pPr>
            <a:lvl6pPr indent="-317500" lvl="5" marL="2743200" algn="l">
              <a:lnSpc>
                <a:spcPct val="100000"/>
              </a:lnSpc>
              <a:spcBef>
                <a:spcPts val="400"/>
              </a:spcBef>
              <a:spcAft>
                <a:spcPts val="0"/>
              </a:spcAft>
              <a:buSzPts val="1400"/>
              <a:buChar char="•"/>
              <a:defRPr/>
            </a:lvl6pPr>
            <a:lvl7pPr indent="-317500" lvl="6" marL="3200400" algn="l">
              <a:lnSpc>
                <a:spcPct val="100000"/>
              </a:lnSpc>
              <a:spcBef>
                <a:spcPts val="400"/>
              </a:spcBef>
              <a:spcAft>
                <a:spcPts val="0"/>
              </a:spcAft>
              <a:buSzPts val="1400"/>
              <a:buChar char="•"/>
              <a:defRPr/>
            </a:lvl7pPr>
            <a:lvl8pPr indent="-317500" lvl="7" marL="3657600" algn="l">
              <a:lnSpc>
                <a:spcPct val="100000"/>
              </a:lnSpc>
              <a:spcBef>
                <a:spcPts val="400"/>
              </a:spcBef>
              <a:spcAft>
                <a:spcPts val="0"/>
              </a:spcAft>
              <a:buSzPts val="1400"/>
              <a:buChar char="•"/>
              <a:defRPr/>
            </a:lvl8pPr>
            <a:lvl9pPr indent="-317500" lvl="8" marL="4114800" algn="l">
              <a:lnSpc>
                <a:spcPct val="100000"/>
              </a:lnSpc>
              <a:spcBef>
                <a:spcPts val="400"/>
              </a:spcBef>
              <a:spcAft>
                <a:spcPts val="0"/>
              </a:spcAft>
              <a:buSzPts val="1400"/>
              <a:buChar char="•"/>
              <a:defRPr/>
            </a:lvl9pPr>
          </a:lstStyle>
          <a:p/>
        </p:txBody>
      </p:sp>
      <p:sp>
        <p:nvSpPr>
          <p:cNvPr id="44" name="Google Shape;44;p12"/>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45" name="Google Shape;45;p1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46" name="Google Shape;46;p12"/>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13"/>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49" name="Google Shape;49;p1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50" name="Google Shape;50;p13"/>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51" name="Shape 51"/>
        <p:cNvGrpSpPr/>
        <p:nvPr/>
      </p:nvGrpSpPr>
      <p:grpSpPr>
        <a:xfrm>
          <a:off x="0" y="0"/>
          <a:ext cx="0" cy="0"/>
          <a:chOff x="0" y="0"/>
          <a:chExt cx="0" cy="0"/>
        </a:xfrm>
      </p:grpSpPr>
      <p:sp>
        <p:nvSpPr>
          <p:cNvPr id="52" name="Google Shape;52;p14"/>
          <p:cNvSpPr txBox="1"/>
          <p:nvPr>
            <p:ph type="title"/>
          </p:nvPr>
        </p:nvSpPr>
        <p:spPr>
          <a:xfrm>
            <a:off x="457200" y="273050"/>
            <a:ext cx="3008313" cy="1162048"/>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 type="body"/>
          </p:nvPr>
        </p:nvSpPr>
        <p:spPr>
          <a:xfrm>
            <a:off x="3575050" y="273050"/>
            <a:ext cx="5111750" cy="5853111"/>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560"/>
              </a:spcBef>
              <a:spcAft>
                <a:spcPts val="0"/>
              </a:spcAft>
              <a:buSzPts val="1400"/>
              <a:buChar char="•"/>
              <a:defRPr/>
            </a:lvl1pPr>
            <a:lvl2pPr indent="-317500" lvl="1" marL="914400" algn="l">
              <a:lnSpc>
                <a:spcPct val="100000"/>
              </a:lnSpc>
              <a:spcBef>
                <a:spcPts val="480"/>
              </a:spcBef>
              <a:spcAft>
                <a:spcPts val="0"/>
              </a:spcAft>
              <a:buSzPts val="1400"/>
              <a:buChar char="•"/>
              <a:defRPr/>
            </a:lvl2pPr>
            <a:lvl3pPr indent="-317500" lvl="2" marL="1371600" algn="l">
              <a:lnSpc>
                <a:spcPct val="100000"/>
              </a:lnSpc>
              <a:spcBef>
                <a:spcPts val="400"/>
              </a:spcBef>
              <a:spcAft>
                <a:spcPts val="0"/>
              </a:spcAft>
              <a:buSzPts val="1400"/>
              <a:buChar char="•"/>
              <a:defRPr/>
            </a:lvl3pPr>
            <a:lvl4pPr indent="-317500" lvl="3" marL="1828800" algn="l">
              <a:lnSpc>
                <a:spcPct val="100000"/>
              </a:lnSpc>
              <a:spcBef>
                <a:spcPts val="400"/>
              </a:spcBef>
              <a:spcAft>
                <a:spcPts val="0"/>
              </a:spcAft>
              <a:buSzPts val="1400"/>
              <a:buChar char="•"/>
              <a:defRPr/>
            </a:lvl4pPr>
            <a:lvl5pPr indent="-317500" lvl="4" marL="2286000" algn="l">
              <a:lnSpc>
                <a:spcPct val="100000"/>
              </a:lnSpc>
              <a:spcBef>
                <a:spcPts val="400"/>
              </a:spcBef>
              <a:spcAft>
                <a:spcPts val="0"/>
              </a:spcAft>
              <a:buSzPts val="1400"/>
              <a:buChar char="•"/>
              <a:defRPr/>
            </a:lvl5pPr>
            <a:lvl6pPr indent="-317500" lvl="5" marL="2743200" algn="l">
              <a:lnSpc>
                <a:spcPct val="100000"/>
              </a:lnSpc>
              <a:spcBef>
                <a:spcPts val="400"/>
              </a:spcBef>
              <a:spcAft>
                <a:spcPts val="0"/>
              </a:spcAft>
              <a:buSzPts val="1400"/>
              <a:buChar char="•"/>
              <a:defRPr/>
            </a:lvl6pPr>
            <a:lvl7pPr indent="-317500" lvl="6" marL="3200400" algn="l">
              <a:lnSpc>
                <a:spcPct val="100000"/>
              </a:lnSpc>
              <a:spcBef>
                <a:spcPts val="400"/>
              </a:spcBef>
              <a:spcAft>
                <a:spcPts val="0"/>
              </a:spcAft>
              <a:buSzPts val="1400"/>
              <a:buChar char="•"/>
              <a:defRPr/>
            </a:lvl7pPr>
            <a:lvl8pPr indent="-317500" lvl="7" marL="3657600" algn="l">
              <a:lnSpc>
                <a:spcPct val="100000"/>
              </a:lnSpc>
              <a:spcBef>
                <a:spcPts val="400"/>
              </a:spcBef>
              <a:spcAft>
                <a:spcPts val="0"/>
              </a:spcAft>
              <a:buSzPts val="1400"/>
              <a:buChar char="•"/>
              <a:defRPr/>
            </a:lvl8pPr>
            <a:lvl9pPr indent="-317500" lvl="8" marL="4114800" algn="l">
              <a:lnSpc>
                <a:spcPct val="100000"/>
              </a:lnSpc>
              <a:spcBef>
                <a:spcPts val="400"/>
              </a:spcBef>
              <a:spcAft>
                <a:spcPts val="0"/>
              </a:spcAft>
              <a:buSzPts val="1400"/>
              <a:buChar char="•"/>
              <a:defRPr/>
            </a:lvl9pPr>
          </a:lstStyle>
          <a:p/>
        </p:txBody>
      </p:sp>
      <p:sp>
        <p:nvSpPr>
          <p:cNvPr id="54" name="Google Shape;54;p14"/>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560"/>
              </a:spcBef>
              <a:spcAft>
                <a:spcPts val="0"/>
              </a:spcAft>
              <a:buSzPts val="1400"/>
              <a:buFont typeface="Arial"/>
              <a:buNone/>
              <a:defRPr/>
            </a:lvl1pPr>
            <a:lvl2pPr indent="-228600" lvl="1" marL="914400" algn="l">
              <a:lnSpc>
                <a:spcPct val="100000"/>
              </a:lnSpc>
              <a:spcBef>
                <a:spcPts val="480"/>
              </a:spcBef>
              <a:spcAft>
                <a:spcPts val="0"/>
              </a:spcAft>
              <a:buSzPts val="1400"/>
              <a:buFont typeface="Arial"/>
              <a:buNone/>
              <a:defRPr/>
            </a:lvl2pPr>
            <a:lvl3pPr indent="-228600" lvl="2" marL="1371600" algn="l">
              <a:lnSpc>
                <a:spcPct val="100000"/>
              </a:lnSpc>
              <a:spcBef>
                <a:spcPts val="400"/>
              </a:spcBef>
              <a:spcAft>
                <a:spcPts val="0"/>
              </a:spcAft>
              <a:buSzPts val="1400"/>
              <a:buFont typeface="Arial"/>
              <a:buNone/>
              <a:defRPr/>
            </a:lvl3pPr>
            <a:lvl4pPr indent="-228600" lvl="3" marL="1828800" algn="l">
              <a:lnSpc>
                <a:spcPct val="100000"/>
              </a:lnSpc>
              <a:spcBef>
                <a:spcPts val="400"/>
              </a:spcBef>
              <a:spcAft>
                <a:spcPts val="0"/>
              </a:spcAft>
              <a:buSzPts val="1400"/>
              <a:buFont typeface="Arial"/>
              <a:buNone/>
              <a:defRPr/>
            </a:lvl4pPr>
            <a:lvl5pPr indent="-228600" lvl="4" marL="2286000" algn="l">
              <a:lnSpc>
                <a:spcPct val="100000"/>
              </a:lnSpc>
              <a:spcBef>
                <a:spcPts val="400"/>
              </a:spcBef>
              <a:spcAft>
                <a:spcPts val="0"/>
              </a:spcAft>
              <a:buSzPts val="1400"/>
              <a:buFont typeface="Arial"/>
              <a:buNone/>
              <a:defRPr/>
            </a:lvl5pPr>
            <a:lvl6pPr indent="-228600" lvl="5" marL="2743200" algn="l">
              <a:lnSpc>
                <a:spcPct val="100000"/>
              </a:lnSpc>
              <a:spcBef>
                <a:spcPts val="400"/>
              </a:spcBef>
              <a:spcAft>
                <a:spcPts val="0"/>
              </a:spcAft>
              <a:buSzPts val="1400"/>
              <a:buFont typeface="Arial"/>
              <a:buNone/>
              <a:defRPr/>
            </a:lvl6pPr>
            <a:lvl7pPr indent="-228600" lvl="6" marL="3200400" algn="l">
              <a:lnSpc>
                <a:spcPct val="100000"/>
              </a:lnSpc>
              <a:spcBef>
                <a:spcPts val="400"/>
              </a:spcBef>
              <a:spcAft>
                <a:spcPts val="0"/>
              </a:spcAft>
              <a:buSzPts val="1400"/>
              <a:buFont typeface="Arial"/>
              <a:buNone/>
              <a:defRPr/>
            </a:lvl7pPr>
            <a:lvl8pPr indent="-228600" lvl="7" marL="3657600" algn="l">
              <a:lnSpc>
                <a:spcPct val="100000"/>
              </a:lnSpc>
              <a:spcBef>
                <a:spcPts val="400"/>
              </a:spcBef>
              <a:spcAft>
                <a:spcPts val="0"/>
              </a:spcAft>
              <a:buSzPts val="1400"/>
              <a:buFont typeface="Arial"/>
              <a:buNone/>
              <a:defRPr/>
            </a:lvl8pPr>
            <a:lvl9pPr indent="-228600" lvl="8" marL="4114800" algn="l">
              <a:lnSpc>
                <a:spcPct val="100000"/>
              </a:lnSpc>
              <a:spcBef>
                <a:spcPts val="400"/>
              </a:spcBef>
              <a:spcAft>
                <a:spcPts val="0"/>
              </a:spcAft>
              <a:buSzPts val="1400"/>
              <a:buFont typeface="Arial"/>
              <a:buNone/>
              <a:defRPr/>
            </a:lvl9pPr>
          </a:lstStyle>
          <a:p/>
        </p:txBody>
      </p:sp>
      <p:sp>
        <p:nvSpPr>
          <p:cNvPr id="55" name="Google Shape;55;p14"/>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56" name="Google Shape;56;p1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57" name="Google Shape;57;p14"/>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58" name="Shape 58"/>
        <p:cNvGrpSpPr/>
        <p:nvPr/>
      </p:nvGrpSpPr>
      <p:grpSpPr>
        <a:xfrm>
          <a:off x="0" y="0"/>
          <a:ext cx="0" cy="0"/>
          <a:chOff x="0" y="0"/>
          <a:chExt cx="0" cy="0"/>
        </a:xfrm>
      </p:grpSpPr>
      <p:sp>
        <p:nvSpPr>
          <p:cNvPr id="59" name="Google Shape;59;p15"/>
          <p:cNvSpPr txBox="1"/>
          <p:nvPr>
            <p:ph type="title"/>
          </p:nvPr>
        </p:nvSpPr>
        <p:spPr>
          <a:xfrm>
            <a:off x="1792288" y="4800600"/>
            <a:ext cx="5486399" cy="566736"/>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p:nvPr>
            <p:ph idx="2" type="pic"/>
          </p:nvPr>
        </p:nvSpPr>
        <p:spPr>
          <a:xfrm>
            <a:off x="1792288" y="612775"/>
            <a:ext cx="5486399" cy="4114800"/>
          </a:xfrm>
          <a:prstGeom prst="rect">
            <a:avLst/>
          </a:prstGeom>
          <a:noFill/>
          <a:ln>
            <a:noFill/>
          </a:ln>
        </p:spPr>
      </p:sp>
      <p:sp>
        <p:nvSpPr>
          <p:cNvPr id="61" name="Google Shape;61;p15"/>
          <p:cNvSpPr txBox="1"/>
          <p:nvPr>
            <p:ph idx="1" type="body"/>
          </p:nvPr>
        </p:nvSpPr>
        <p:spPr>
          <a:xfrm>
            <a:off x="1792288" y="5367337"/>
            <a:ext cx="5486399" cy="804861"/>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560"/>
              </a:spcBef>
              <a:spcAft>
                <a:spcPts val="0"/>
              </a:spcAft>
              <a:buSzPts val="1400"/>
              <a:buFont typeface="Arial"/>
              <a:buNone/>
              <a:defRPr/>
            </a:lvl1pPr>
            <a:lvl2pPr indent="-228600" lvl="1" marL="914400" algn="l">
              <a:lnSpc>
                <a:spcPct val="100000"/>
              </a:lnSpc>
              <a:spcBef>
                <a:spcPts val="480"/>
              </a:spcBef>
              <a:spcAft>
                <a:spcPts val="0"/>
              </a:spcAft>
              <a:buSzPts val="1400"/>
              <a:buFont typeface="Arial"/>
              <a:buNone/>
              <a:defRPr/>
            </a:lvl2pPr>
            <a:lvl3pPr indent="-228600" lvl="2" marL="1371600" algn="l">
              <a:lnSpc>
                <a:spcPct val="100000"/>
              </a:lnSpc>
              <a:spcBef>
                <a:spcPts val="400"/>
              </a:spcBef>
              <a:spcAft>
                <a:spcPts val="0"/>
              </a:spcAft>
              <a:buSzPts val="1400"/>
              <a:buFont typeface="Arial"/>
              <a:buNone/>
              <a:defRPr/>
            </a:lvl3pPr>
            <a:lvl4pPr indent="-228600" lvl="3" marL="1828800" algn="l">
              <a:lnSpc>
                <a:spcPct val="100000"/>
              </a:lnSpc>
              <a:spcBef>
                <a:spcPts val="400"/>
              </a:spcBef>
              <a:spcAft>
                <a:spcPts val="0"/>
              </a:spcAft>
              <a:buSzPts val="1400"/>
              <a:buFont typeface="Arial"/>
              <a:buNone/>
              <a:defRPr/>
            </a:lvl4pPr>
            <a:lvl5pPr indent="-228600" lvl="4" marL="2286000" algn="l">
              <a:lnSpc>
                <a:spcPct val="100000"/>
              </a:lnSpc>
              <a:spcBef>
                <a:spcPts val="400"/>
              </a:spcBef>
              <a:spcAft>
                <a:spcPts val="0"/>
              </a:spcAft>
              <a:buSzPts val="1400"/>
              <a:buFont typeface="Arial"/>
              <a:buNone/>
              <a:defRPr/>
            </a:lvl5pPr>
            <a:lvl6pPr indent="-228600" lvl="5" marL="2743200" algn="l">
              <a:lnSpc>
                <a:spcPct val="100000"/>
              </a:lnSpc>
              <a:spcBef>
                <a:spcPts val="400"/>
              </a:spcBef>
              <a:spcAft>
                <a:spcPts val="0"/>
              </a:spcAft>
              <a:buSzPts val="1400"/>
              <a:buFont typeface="Arial"/>
              <a:buNone/>
              <a:defRPr/>
            </a:lvl6pPr>
            <a:lvl7pPr indent="-228600" lvl="6" marL="3200400" algn="l">
              <a:lnSpc>
                <a:spcPct val="100000"/>
              </a:lnSpc>
              <a:spcBef>
                <a:spcPts val="400"/>
              </a:spcBef>
              <a:spcAft>
                <a:spcPts val="0"/>
              </a:spcAft>
              <a:buSzPts val="1400"/>
              <a:buFont typeface="Arial"/>
              <a:buNone/>
              <a:defRPr/>
            </a:lvl7pPr>
            <a:lvl8pPr indent="-228600" lvl="7" marL="3657600" algn="l">
              <a:lnSpc>
                <a:spcPct val="100000"/>
              </a:lnSpc>
              <a:spcBef>
                <a:spcPts val="400"/>
              </a:spcBef>
              <a:spcAft>
                <a:spcPts val="0"/>
              </a:spcAft>
              <a:buSzPts val="1400"/>
              <a:buFont typeface="Arial"/>
              <a:buNone/>
              <a:defRPr/>
            </a:lvl8pPr>
            <a:lvl9pPr indent="-228600" lvl="8" marL="4114800" algn="l">
              <a:lnSpc>
                <a:spcPct val="100000"/>
              </a:lnSpc>
              <a:spcBef>
                <a:spcPts val="400"/>
              </a:spcBef>
              <a:spcAft>
                <a:spcPts val="0"/>
              </a:spcAft>
              <a:buSzPts val="1400"/>
              <a:buFont typeface="Arial"/>
              <a:buNone/>
              <a:defRPr/>
            </a:lvl9pPr>
          </a:lstStyle>
          <a:p/>
        </p:txBody>
      </p:sp>
      <p:sp>
        <p:nvSpPr>
          <p:cNvPr id="62" name="Google Shape;62;p15"/>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63" name="Google Shape;63;p15"/>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64" name="Google Shape;64;p15"/>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65" name="Shape 65"/>
        <p:cNvGrpSpPr/>
        <p:nvPr/>
      </p:nvGrpSpPr>
      <p:grpSpPr>
        <a:xfrm>
          <a:off x="0" y="0"/>
          <a:ext cx="0" cy="0"/>
          <a:chOff x="0" y="0"/>
          <a:chExt cx="0" cy="0"/>
        </a:xfrm>
      </p:grpSpPr>
      <p:sp>
        <p:nvSpPr>
          <p:cNvPr id="66" name="Google Shape;66;p16"/>
          <p:cNvSpPr txBox="1"/>
          <p:nvPr>
            <p:ph type="title"/>
          </p:nvPr>
        </p:nvSpPr>
        <p:spPr>
          <a:xfrm>
            <a:off x="1447800" y="228600"/>
            <a:ext cx="6172199" cy="1143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 type="body"/>
          </p:nvPr>
        </p:nvSpPr>
        <p:spPr>
          <a:xfrm rot="5400000">
            <a:off x="2362198" y="0"/>
            <a:ext cx="4419599" cy="7772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560"/>
              </a:spcBef>
              <a:spcAft>
                <a:spcPts val="0"/>
              </a:spcAft>
              <a:buClr>
                <a:schemeClr val="dk1"/>
              </a:buClr>
              <a:buSzPts val="1400"/>
              <a:buFont typeface="Arial"/>
              <a:buChar char="•"/>
              <a:defRPr/>
            </a:lvl1pPr>
            <a:lvl2pPr indent="-317500" lvl="1" marL="914400" algn="l">
              <a:lnSpc>
                <a:spcPct val="100000"/>
              </a:lnSpc>
              <a:spcBef>
                <a:spcPts val="480"/>
              </a:spcBef>
              <a:spcAft>
                <a:spcPts val="0"/>
              </a:spcAft>
              <a:buClr>
                <a:schemeClr val="dk1"/>
              </a:buClr>
              <a:buSzPts val="1400"/>
              <a:buFont typeface="Arial"/>
              <a:buChar char="•"/>
              <a:defRPr/>
            </a:lvl2pPr>
            <a:lvl3pPr indent="-317500" lvl="2" marL="1371600" algn="l">
              <a:lnSpc>
                <a:spcPct val="100000"/>
              </a:lnSpc>
              <a:spcBef>
                <a:spcPts val="400"/>
              </a:spcBef>
              <a:spcAft>
                <a:spcPts val="0"/>
              </a:spcAft>
              <a:buClr>
                <a:schemeClr val="dk1"/>
              </a:buClr>
              <a:buSzPts val="1400"/>
              <a:buFont typeface="Arial"/>
              <a:buChar char="•"/>
              <a:defRPr/>
            </a:lvl3pPr>
            <a:lvl4pPr indent="-317500" lvl="3" marL="1828800" algn="l">
              <a:lnSpc>
                <a:spcPct val="100000"/>
              </a:lnSpc>
              <a:spcBef>
                <a:spcPts val="400"/>
              </a:spcBef>
              <a:spcAft>
                <a:spcPts val="0"/>
              </a:spcAft>
              <a:buClr>
                <a:schemeClr val="dk1"/>
              </a:buClr>
              <a:buSzPts val="1400"/>
              <a:buFont typeface="Arial"/>
              <a:buChar char="•"/>
              <a:defRPr/>
            </a:lvl4pPr>
            <a:lvl5pPr indent="-317500" lvl="4" marL="2286000" algn="l">
              <a:lnSpc>
                <a:spcPct val="100000"/>
              </a:lnSpc>
              <a:spcBef>
                <a:spcPts val="400"/>
              </a:spcBef>
              <a:spcAft>
                <a:spcPts val="0"/>
              </a:spcAft>
              <a:buClr>
                <a:schemeClr val="dk1"/>
              </a:buClr>
              <a:buSzPts val="1400"/>
              <a:buFont typeface="Arial"/>
              <a:buChar char="•"/>
              <a:defRPr/>
            </a:lvl5pPr>
            <a:lvl6pPr indent="-317500" lvl="5" marL="2743200" algn="l">
              <a:lnSpc>
                <a:spcPct val="100000"/>
              </a:lnSpc>
              <a:spcBef>
                <a:spcPts val="400"/>
              </a:spcBef>
              <a:spcAft>
                <a:spcPts val="0"/>
              </a:spcAft>
              <a:buClr>
                <a:schemeClr val="dk1"/>
              </a:buClr>
              <a:buSzPts val="1400"/>
              <a:buFont typeface="Arial"/>
              <a:buChar char="•"/>
              <a:defRPr/>
            </a:lvl6pPr>
            <a:lvl7pPr indent="-317500" lvl="6" marL="3200400" algn="l">
              <a:lnSpc>
                <a:spcPct val="100000"/>
              </a:lnSpc>
              <a:spcBef>
                <a:spcPts val="400"/>
              </a:spcBef>
              <a:spcAft>
                <a:spcPts val="0"/>
              </a:spcAft>
              <a:buClr>
                <a:schemeClr val="dk1"/>
              </a:buClr>
              <a:buSzPts val="1400"/>
              <a:buFont typeface="Arial"/>
              <a:buChar char="•"/>
              <a:defRPr/>
            </a:lvl7pPr>
            <a:lvl8pPr indent="-317500" lvl="7" marL="3657600" algn="l">
              <a:lnSpc>
                <a:spcPct val="100000"/>
              </a:lnSpc>
              <a:spcBef>
                <a:spcPts val="400"/>
              </a:spcBef>
              <a:spcAft>
                <a:spcPts val="0"/>
              </a:spcAft>
              <a:buClr>
                <a:schemeClr val="dk1"/>
              </a:buClr>
              <a:buSzPts val="1400"/>
              <a:buFont typeface="Arial"/>
              <a:buChar char="•"/>
              <a:defRPr/>
            </a:lvl8pPr>
            <a:lvl9pPr indent="-317500" lvl="8" marL="4114800" algn="l">
              <a:lnSpc>
                <a:spcPct val="100000"/>
              </a:lnSpc>
              <a:spcBef>
                <a:spcPts val="400"/>
              </a:spcBef>
              <a:spcAft>
                <a:spcPts val="0"/>
              </a:spcAft>
              <a:buClr>
                <a:schemeClr val="dk1"/>
              </a:buClr>
              <a:buSzPts val="1400"/>
              <a:buFont typeface="Arial"/>
              <a:buChar char="•"/>
              <a:defRPr/>
            </a:lvl9pPr>
          </a:lstStyle>
          <a:p/>
        </p:txBody>
      </p:sp>
      <p:sp>
        <p:nvSpPr>
          <p:cNvPr id="68" name="Google Shape;68;p16"/>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69" name="Google Shape;69;p16"/>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70" name="Google Shape;70;p16"/>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71" name="Shape 71"/>
        <p:cNvGrpSpPr/>
        <p:nvPr/>
      </p:nvGrpSpPr>
      <p:grpSpPr>
        <a:xfrm>
          <a:off x="0" y="0"/>
          <a:ext cx="0" cy="0"/>
          <a:chOff x="0" y="0"/>
          <a:chExt cx="0" cy="0"/>
        </a:xfrm>
      </p:grpSpPr>
      <p:sp>
        <p:nvSpPr>
          <p:cNvPr id="72" name="Google Shape;72;p17"/>
          <p:cNvSpPr txBox="1"/>
          <p:nvPr>
            <p:ph type="title"/>
          </p:nvPr>
        </p:nvSpPr>
        <p:spPr>
          <a:xfrm rot="5400000">
            <a:off x="4552949" y="2190750"/>
            <a:ext cx="5867400" cy="1943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 type="body"/>
          </p:nvPr>
        </p:nvSpPr>
        <p:spPr>
          <a:xfrm rot="5400000">
            <a:off x="590548" y="323850"/>
            <a:ext cx="5867400" cy="56769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560"/>
              </a:spcBef>
              <a:spcAft>
                <a:spcPts val="0"/>
              </a:spcAft>
              <a:buClr>
                <a:schemeClr val="dk1"/>
              </a:buClr>
              <a:buSzPts val="1400"/>
              <a:buFont typeface="Arial"/>
              <a:buChar char="•"/>
              <a:defRPr/>
            </a:lvl1pPr>
            <a:lvl2pPr indent="-317500" lvl="1" marL="914400" algn="l">
              <a:lnSpc>
                <a:spcPct val="100000"/>
              </a:lnSpc>
              <a:spcBef>
                <a:spcPts val="480"/>
              </a:spcBef>
              <a:spcAft>
                <a:spcPts val="0"/>
              </a:spcAft>
              <a:buClr>
                <a:schemeClr val="dk1"/>
              </a:buClr>
              <a:buSzPts val="1400"/>
              <a:buFont typeface="Arial"/>
              <a:buChar char="•"/>
              <a:defRPr/>
            </a:lvl2pPr>
            <a:lvl3pPr indent="-317500" lvl="2" marL="1371600" algn="l">
              <a:lnSpc>
                <a:spcPct val="100000"/>
              </a:lnSpc>
              <a:spcBef>
                <a:spcPts val="400"/>
              </a:spcBef>
              <a:spcAft>
                <a:spcPts val="0"/>
              </a:spcAft>
              <a:buClr>
                <a:schemeClr val="dk1"/>
              </a:buClr>
              <a:buSzPts val="1400"/>
              <a:buFont typeface="Arial"/>
              <a:buChar char="•"/>
              <a:defRPr/>
            </a:lvl3pPr>
            <a:lvl4pPr indent="-317500" lvl="3" marL="1828800" algn="l">
              <a:lnSpc>
                <a:spcPct val="100000"/>
              </a:lnSpc>
              <a:spcBef>
                <a:spcPts val="400"/>
              </a:spcBef>
              <a:spcAft>
                <a:spcPts val="0"/>
              </a:spcAft>
              <a:buClr>
                <a:schemeClr val="dk1"/>
              </a:buClr>
              <a:buSzPts val="1400"/>
              <a:buFont typeface="Arial"/>
              <a:buChar char="•"/>
              <a:defRPr/>
            </a:lvl4pPr>
            <a:lvl5pPr indent="-317500" lvl="4" marL="2286000" algn="l">
              <a:lnSpc>
                <a:spcPct val="100000"/>
              </a:lnSpc>
              <a:spcBef>
                <a:spcPts val="400"/>
              </a:spcBef>
              <a:spcAft>
                <a:spcPts val="0"/>
              </a:spcAft>
              <a:buClr>
                <a:schemeClr val="dk1"/>
              </a:buClr>
              <a:buSzPts val="1400"/>
              <a:buFont typeface="Arial"/>
              <a:buChar char="•"/>
              <a:defRPr/>
            </a:lvl5pPr>
            <a:lvl6pPr indent="-317500" lvl="5" marL="2743200" algn="l">
              <a:lnSpc>
                <a:spcPct val="100000"/>
              </a:lnSpc>
              <a:spcBef>
                <a:spcPts val="400"/>
              </a:spcBef>
              <a:spcAft>
                <a:spcPts val="0"/>
              </a:spcAft>
              <a:buClr>
                <a:schemeClr val="dk1"/>
              </a:buClr>
              <a:buSzPts val="1400"/>
              <a:buFont typeface="Arial"/>
              <a:buChar char="•"/>
              <a:defRPr/>
            </a:lvl6pPr>
            <a:lvl7pPr indent="-317500" lvl="6" marL="3200400" algn="l">
              <a:lnSpc>
                <a:spcPct val="100000"/>
              </a:lnSpc>
              <a:spcBef>
                <a:spcPts val="400"/>
              </a:spcBef>
              <a:spcAft>
                <a:spcPts val="0"/>
              </a:spcAft>
              <a:buClr>
                <a:schemeClr val="dk1"/>
              </a:buClr>
              <a:buSzPts val="1400"/>
              <a:buFont typeface="Arial"/>
              <a:buChar char="•"/>
              <a:defRPr/>
            </a:lvl7pPr>
            <a:lvl8pPr indent="-317500" lvl="7" marL="3657600" algn="l">
              <a:lnSpc>
                <a:spcPct val="100000"/>
              </a:lnSpc>
              <a:spcBef>
                <a:spcPts val="400"/>
              </a:spcBef>
              <a:spcAft>
                <a:spcPts val="0"/>
              </a:spcAft>
              <a:buClr>
                <a:schemeClr val="dk1"/>
              </a:buClr>
              <a:buSzPts val="1400"/>
              <a:buFont typeface="Arial"/>
              <a:buChar char="•"/>
              <a:defRPr/>
            </a:lvl8pPr>
            <a:lvl9pPr indent="-317500" lvl="8" marL="4114800" algn="l">
              <a:lnSpc>
                <a:spcPct val="100000"/>
              </a:lnSpc>
              <a:spcBef>
                <a:spcPts val="400"/>
              </a:spcBef>
              <a:spcAft>
                <a:spcPts val="0"/>
              </a:spcAft>
              <a:buClr>
                <a:schemeClr val="dk1"/>
              </a:buClr>
              <a:buSzPts val="1400"/>
              <a:buFont typeface="Arial"/>
              <a:buChar char="•"/>
              <a:defRPr/>
            </a:lvl9pPr>
          </a:lstStyle>
          <a:p/>
        </p:txBody>
      </p:sp>
      <p:sp>
        <p:nvSpPr>
          <p:cNvPr id="74" name="Google Shape;74;p17"/>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75" name="Google Shape;75;p17"/>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76" name="Google Shape;76;p17"/>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1447800" y="228600"/>
            <a:ext cx="6172199" cy="1143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sz="1800"/>
            </a:lvl3pPr>
            <a:lvl4pPr lvl="3" marR="0" rtl="0" algn="l">
              <a:spcBef>
                <a:spcPts val="0"/>
              </a:spcBef>
              <a:spcAft>
                <a:spcPts val="0"/>
              </a:spcAft>
              <a:buSzPts val="1400"/>
              <a:buNone/>
              <a:defRPr sz="1800"/>
            </a:lvl4pPr>
            <a:lvl5pPr lvl="4" marR="0" rtl="0" algn="l">
              <a:spcBef>
                <a:spcPts val="0"/>
              </a:spcBef>
              <a:spcAft>
                <a:spcPts val="0"/>
              </a:spcAft>
              <a:buSzPts val="1400"/>
              <a:buNone/>
              <a:defRPr sz="1800"/>
            </a:lvl5pPr>
            <a:lvl6pPr lvl="5" marR="0" rtl="0" algn="l">
              <a:spcBef>
                <a:spcPts val="0"/>
              </a:spcBef>
              <a:spcAft>
                <a:spcPts val="0"/>
              </a:spcAft>
              <a:buSzPts val="1400"/>
              <a:buNone/>
              <a:defRPr sz="1800"/>
            </a:lvl6pPr>
            <a:lvl7pPr lvl="6" marR="0" rtl="0" algn="l">
              <a:spcBef>
                <a:spcPts val="0"/>
              </a:spcBef>
              <a:spcAft>
                <a:spcPts val="0"/>
              </a:spcAft>
              <a:buSzPts val="1400"/>
              <a:buNone/>
              <a:defRPr sz="1800"/>
            </a:lvl7pPr>
            <a:lvl8pPr lvl="7" marR="0" rtl="0" algn="l">
              <a:spcBef>
                <a:spcPts val="0"/>
              </a:spcBef>
              <a:spcAft>
                <a:spcPts val="0"/>
              </a:spcAft>
              <a:buSzPts val="1400"/>
              <a:buNone/>
              <a:defRPr sz="1800"/>
            </a:lvl8pPr>
            <a:lvl9pPr lvl="8" marR="0" rtl="0" algn="l">
              <a:spcBef>
                <a:spcPts val="0"/>
              </a:spcBef>
              <a:spcAft>
                <a:spcPts val="0"/>
              </a:spcAft>
              <a:buSzPts val="1400"/>
              <a:buNone/>
              <a:defRPr sz="1800"/>
            </a:lvl9pPr>
          </a:lstStyle>
          <a:p/>
        </p:txBody>
      </p:sp>
      <p:sp>
        <p:nvSpPr>
          <p:cNvPr id="11" name="Google Shape;11;p8"/>
          <p:cNvSpPr txBox="1"/>
          <p:nvPr>
            <p:ph idx="1" type="body"/>
          </p:nvPr>
        </p:nvSpPr>
        <p:spPr>
          <a:xfrm>
            <a:off x="685800" y="1676400"/>
            <a:ext cx="7772400" cy="4419599"/>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56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48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2" name="Google Shape;12;p8"/>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8"/>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8"/>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cxnSp>
        <p:nvCxnSpPr>
          <p:cNvPr id="15" name="Google Shape;15;p8"/>
          <p:cNvCxnSpPr/>
          <p:nvPr/>
        </p:nvCxnSpPr>
        <p:spPr>
          <a:xfrm>
            <a:off x="228600" y="1524000"/>
            <a:ext cx="8686800" cy="0"/>
          </a:xfrm>
          <a:prstGeom prst="straightConnector1">
            <a:avLst/>
          </a:prstGeom>
          <a:noFill/>
          <a:ln cap="flat" cmpd="sng" w="57150">
            <a:solidFill>
              <a:srgbClr val="FF3300"/>
            </a:solidFill>
            <a:prstDash val="solid"/>
            <a:round/>
            <a:headEnd len="sm" w="sm" type="none"/>
            <a:tailEnd len="sm" w="sm" type="none"/>
          </a:ln>
        </p:spPr>
      </p:cxnSp>
      <p:pic>
        <p:nvPicPr>
          <p:cNvPr id="16" name="Google Shape;16;p8"/>
          <p:cNvPicPr preferRelativeResize="0"/>
          <p:nvPr/>
        </p:nvPicPr>
        <p:blipFill rotWithShape="1">
          <a:blip r:embed="rId1">
            <a:alphaModFix/>
          </a:blip>
          <a:srcRect b="0" l="0" r="0" t="0"/>
          <a:stretch/>
        </p:blipFill>
        <p:spPr>
          <a:xfrm>
            <a:off x="228600" y="228600"/>
            <a:ext cx="1176338" cy="1177923"/>
          </a:xfrm>
          <a:prstGeom prst="rect">
            <a:avLst/>
          </a:prstGeom>
          <a:noFill/>
          <a:ln>
            <a:noFill/>
          </a:ln>
        </p:spPr>
      </p:pic>
      <p:pic>
        <p:nvPicPr>
          <p:cNvPr id="17" name="Google Shape;17;p8"/>
          <p:cNvPicPr preferRelativeResize="0"/>
          <p:nvPr/>
        </p:nvPicPr>
        <p:blipFill rotWithShape="1">
          <a:blip r:embed="rId2">
            <a:alphaModFix/>
          </a:blip>
          <a:srcRect b="0" l="0" r="0" t="0"/>
          <a:stretch/>
        </p:blipFill>
        <p:spPr>
          <a:xfrm>
            <a:off x="7696200" y="228600"/>
            <a:ext cx="1219198" cy="1212848"/>
          </a:xfrm>
          <a:prstGeom prst="rect">
            <a:avLst/>
          </a:prstGeom>
          <a:noFill/>
          <a:ln>
            <a:noFill/>
          </a:ln>
        </p:spPr>
      </p:pic>
      <p:sp>
        <p:nvSpPr>
          <p:cNvPr id="18" name="Google Shape;18;p8"/>
          <p:cNvSpPr txBox="1"/>
          <p:nvPr/>
        </p:nvSpPr>
        <p:spPr>
          <a:xfrm rot="-2700000">
            <a:off x="6248399" y="5105398"/>
            <a:ext cx="2895600" cy="7016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DDDDDD"/>
              </a:buClr>
              <a:buSzPts val="1000"/>
              <a:buFont typeface="Times New Roman"/>
              <a:buNone/>
            </a:pPr>
            <a:r>
              <a:rPr b="0" i="0" lang="en-US" sz="4000" u="none" cap="none" strike="noStrike">
                <a:solidFill>
                  <a:srgbClr val="DDDDDD"/>
                </a:solidFill>
                <a:latin typeface="Times New Roman"/>
                <a:ea typeface="Times New Roman"/>
                <a:cs typeface="Times New Roman"/>
                <a:sym typeface="Times New Roman"/>
              </a:rPr>
              <a:t>    </a:t>
            </a:r>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sciencecouncil.noaa.gov/Portals/0/2020%20Data%20Strategy.pdf?ver=2020-09-17-150024-997" TargetMode="External"/><Relationship Id="rId4" Type="http://schemas.openxmlformats.org/officeDocument/2006/relationships/image" Target="../media/image9.png"/><Relationship Id="rId5" Type="http://schemas.openxmlformats.org/officeDocument/2006/relationships/hyperlink" Target="https://sites.google.com/noaa.gov/noaa-data/dgc" TargetMode="External"/><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nvSpPr>
        <p:spPr>
          <a:xfrm>
            <a:off x="2853525" y="439375"/>
            <a:ext cx="3660600" cy="667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800"/>
              <a:buFont typeface="Arial"/>
              <a:buNone/>
            </a:pPr>
            <a:r>
              <a:rPr b="1" i="0" lang="en-US" sz="3000" u="none" cap="none" strike="noStrike">
                <a:solidFill>
                  <a:srgbClr val="0A4595"/>
                </a:solidFill>
                <a:latin typeface="Arial"/>
                <a:ea typeface="Arial"/>
                <a:cs typeface="Arial"/>
                <a:sym typeface="Arial"/>
              </a:rPr>
              <a:t>NOAA Data</a:t>
            </a:r>
            <a:endParaRPr b="0" i="0" sz="3000" u="none" cap="none" strike="noStrike">
              <a:solidFill>
                <a:srgbClr val="0A4595"/>
              </a:solidFill>
              <a:latin typeface="Arial"/>
              <a:ea typeface="Arial"/>
              <a:cs typeface="Arial"/>
              <a:sym typeface="Arial"/>
            </a:endParaRPr>
          </a:p>
        </p:txBody>
      </p:sp>
      <p:sp>
        <p:nvSpPr>
          <p:cNvPr id="93" name="Google Shape;93;p1"/>
          <p:cNvSpPr txBox="1"/>
          <p:nvPr/>
        </p:nvSpPr>
        <p:spPr>
          <a:xfrm>
            <a:off x="4495800" y="5730700"/>
            <a:ext cx="4526400" cy="1127100"/>
          </a:xfrm>
          <a:prstGeom prst="rect">
            <a:avLst/>
          </a:prstGeom>
          <a:noFill/>
          <a:ln>
            <a:noFill/>
          </a:ln>
        </p:spPr>
        <p:txBody>
          <a:bodyPr anchorCtr="0" anchor="t" bIns="45700" lIns="91425" spcFirstLastPara="1" rIns="91425" wrap="square" tIns="45700">
            <a:noAutofit/>
          </a:bodyPr>
          <a:lstStyle/>
          <a:p>
            <a:pPr indent="0" lvl="0" marL="279400" marR="0" rtl="0" algn="r">
              <a:lnSpc>
                <a:spcPct val="100000"/>
              </a:lnSpc>
              <a:spcBef>
                <a:spcPts val="0"/>
              </a:spcBef>
              <a:spcAft>
                <a:spcPts val="0"/>
              </a:spcAft>
              <a:buClr>
                <a:schemeClr val="dk1"/>
              </a:buClr>
              <a:buSzPts val="2400"/>
              <a:buFont typeface="Arial"/>
              <a:buNone/>
            </a:pPr>
            <a:r>
              <a:rPr b="1" i="0" lang="en-US" sz="1800" u="none" cap="none" strike="noStrike">
                <a:solidFill>
                  <a:srgbClr val="0A4595"/>
                </a:solidFill>
              </a:rPr>
              <a:t>Tony LaVoi </a:t>
            </a:r>
            <a:endParaRPr b="1" i="0" sz="1800" u="none" cap="none" strike="noStrike">
              <a:solidFill>
                <a:srgbClr val="0A4595"/>
              </a:solidFill>
            </a:endParaRPr>
          </a:p>
          <a:p>
            <a:pPr indent="0" lvl="0" marL="279400" marR="0" rtl="0" algn="r">
              <a:lnSpc>
                <a:spcPct val="100000"/>
              </a:lnSpc>
              <a:spcBef>
                <a:spcPts val="0"/>
              </a:spcBef>
              <a:spcAft>
                <a:spcPts val="0"/>
              </a:spcAft>
              <a:buClr>
                <a:schemeClr val="dk1"/>
              </a:buClr>
              <a:buSzPts val="2400"/>
              <a:buFont typeface="Arial"/>
              <a:buNone/>
            </a:pPr>
            <a:r>
              <a:rPr b="1" i="0" lang="en-US" sz="1800" u="none" cap="none" strike="noStrike">
                <a:solidFill>
                  <a:srgbClr val="0A4595"/>
                </a:solidFill>
              </a:rPr>
              <a:t>Chief Data Officer</a:t>
            </a:r>
            <a:endParaRPr b="1" i="0" sz="1800" u="none" cap="none" strike="noStrike">
              <a:solidFill>
                <a:srgbClr val="0A4595"/>
              </a:solidFill>
            </a:endParaRPr>
          </a:p>
          <a:p>
            <a:pPr indent="0" lvl="0" marL="279400" marR="0" rtl="0" algn="r">
              <a:lnSpc>
                <a:spcPct val="100000"/>
              </a:lnSpc>
              <a:spcBef>
                <a:spcPts val="560"/>
              </a:spcBef>
              <a:spcAft>
                <a:spcPts val="0"/>
              </a:spcAft>
              <a:buClr>
                <a:schemeClr val="dk1"/>
              </a:buClr>
              <a:buSzPts val="2400"/>
              <a:buFont typeface="Arial"/>
              <a:buNone/>
            </a:pPr>
            <a:r>
              <a:rPr b="1" i="0" lang="en-US" sz="1800" u="none" cap="none" strike="noStrike">
                <a:solidFill>
                  <a:srgbClr val="0A4595"/>
                </a:solidFill>
              </a:rPr>
              <a:t>April 2</a:t>
            </a:r>
            <a:r>
              <a:rPr b="1" lang="en-US" sz="1800">
                <a:solidFill>
                  <a:srgbClr val="0A4595"/>
                </a:solidFill>
              </a:rPr>
              <a:t>5</a:t>
            </a:r>
            <a:r>
              <a:rPr b="1" i="0" lang="en-US" sz="1800" u="none" cap="none" strike="noStrike">
                <a:solidFill>
                  <a:srgbClr val="0A4595"/>
                </a:solidFill>
              </a:rPr>
              <a:t>, 2023</a:t>
            </a:r>
            <a:endParaRPr b="1" i="0" sz="1800" u="none" cap="none" strike="noStrike">
              <a:solidFill>
                <a:srgbClr val="0A4595"/>
              </a:solidFill>
            </a:endParaRPr>
          </a:p>
        </p:txBody>
      </p:sp>
      <p:pic>
        <p:nvPicPr>
          <p:cNvPr id="94" name="Google Shape;94;p1"/>
          <p:cNvPicPr preferRelativeResize="0"/>
          <p:nvPr/>
        </p:nvPicPr>
        <p:blipFill rotWithShape="1">
          <a:blip r:embed="rId3">
            <a:alphaModFix/>
          </a:blip>
          <a:srcRect b="10784" l="0" r="0" t="10784"/>
          <a:stretch/>
        </p:blipFill>
        <p:spPr>
          <a:xfrm>
            <a:off x="320375" y="1686475"/>
            <a:ext cx="6289277" cy="4350552"/>
          </a:xfrm>
          <a:prstGeom prst="rect">
            <a:avLst/>
          </a:prstGeom>
          <a:noFill/>
          <a:ln>
            <a:noFill/>
          </a:ln>
          <a:effectLst>
            <a:outerShdw blurRad="57150" rotWithShape="0" algn="bl" dir="2580000" dist="180975">
              <a:srgbClr val="000000">
                <a:alpha val="38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g23a23a546a2_0_0"/>
          <p:cNvPicPr preferRelativeResize="0"/>
          <p:nvPr/>
        </p:nvPicPr>
        <p:blipFill rotWithShape="1">
          <a:blip r:embed="rId3">
            <a:alphaModFix amt="11000"/>
          </a:blip>
          <a:srcRect b="0" l="0" r="0" t="0"/>
          <a:stretch/>
        </p:blipFill>
        <p:spPr>
          <a:xfrm>
            <a:off x="2027875" y="1600200"/>
            <a:ext cx="4723075" cy="4723075"/>
          </a:xfrm>
          <a:prstGeom prst="rect">
            <a:avLst/>
          </a:prstGeom>
          <a:noFill/>
          <a:ln>
            <a:noFill/>
          </a:ln>
        </p:spPr>
      </p:pic>
      <p:sp>
        <p:nvSpPr>
          <p:cNvPr id="101" name="Google Shape;101;g23a23a546a2_0_0"/>
          <p:cNvSpPr/>
          <p:nvPr/>
        </p:nvSpPr>
        <p:spPr>
          <a:xfrm>
            <a:off x="309375" y="2918475"/>
            <a:ext cx="8606100" cy="196200"/>
          </a:xfrm>
          <a:prstGeom prst="rect">
            <a:avLst/>
          </a:prstGeom>
          <a:solidFill>
            <a:srgbClr val="0A459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02" name="Google Shape;102;g23a23a546a2_0_0"/>
          <p:cNvSpPr/>
          <p:nvPr/>
        </p:nvSpPr>
        <p:spPr>
          <a:xfrm>
            <a:off x="3966227" y="2486865"/>
            <a:ext cx="1160700" cy="1167900"/>
          </a:xfrm>
          <a:prstGeom prst="ellipse">
            <a:avLst/>
          </a:prstGeom>
          <a:solidFill>
            <a:srgbClr val="FFFFFF"/>
          </a:solidFill>
          <a:ln cap="flat" cmpd="sng" w="19050">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03" name="Google Shape;103;g23a23a546a2_0_0"/>
          <p:cNvSpPr/>
          <p:nvPr/>
        </p:nvSpPr>
        <p:spPr>
          <a:xfrm>
            <a:off x="6791693" y="2486865"/>
            <a:ext cx="1160700" cy="1167900"/>
          </a:xfrm>
          <a:prstGeom prst="ellipse">
            <a:avLst/>
          </a:prstGeom>
          <a:solidFill>
            <a:srgbClr val="FFFFFF"/>
          </a:solidFill>
          <a:ln cap="flat" cmpd="sng" w="19050">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04" name="Google Shape;104;g23a23a546a2_0_0"/>
          <p:cNvSpPr/>
          <p:nvPr/>
        </p:nvSpPr>
        <p:spPr>
          <a:xfrm>
            <a:off x="1064560" y="2486865"/>
            <a:ext cx="1160700" cy="1167900"/>
          </a:xfrm>
          <a:prstGeom prst="ellipse">
            <a:avLst/>
          </a:prstGeom>
          <a:solidFill>
            <a:srgbClr val="FFFFFF"/>
          </a:solidFill>
          <a:ln cap="flat" cmpd="sng" w="19050">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pic>
        <p:nvPicPr>
          <p:cNvPr id="105" name="Google Shape;105;g23a23a546a2_0_0"/>
          <p:cNvPicPr preferRelativeResize="0"/>
          <p:nvPr/>
        </p:nvPicPr>
        <p:blipFill rotWithShape="1">
          <a:blip r:embed="rId4">
            <a:alphaModFix/>
          </a:blip>
          <a:srcRect b="0" l="0" r="0" t="0"/>
          <a:stretch/>
        </p:blipFill>
        <p:spPr>
          <a:xfrm>
            <a:off x="1295401" y="2653561"/>
            <a:ext cx="732476" cy="834510"/>
          </a:xfrm>
          <a:prstGeom prst="rect">
            <a:avLst/>
          </a:prstGeom>
          <a:noFill/>
          <a:ln>
            <a:noFill/>
          </a:ln>
        </p:spPr>
      </p:pic>
      <p:pic>
        <p:nvPicPr>
          <p:cNvPr id="106" name="Google Shape;106;g23a23a546a2_0_0"/>
          <p:cNvPicPr preferRelativeResize="0"/>
          <p:nvPr/>
        </p:nvPicPr>
        <p:blipFill rotWithShape="1">
          <a:blip r:embed="rId5">
            <a:alphaModFix/>
          </a:blip>
          <a:srcRect b="0" l="0" r="0" t="0"/>
          <a:stretch/>
        </p:blipFill>
        <p:spPr>
          <a:xfrm>
            <a:off x="4180339" y="2722337"/>
            <a:ext cx="732475" cy="696963"/>
          </a:xfrm>
          <a:prstGeom prst="rect">
            <a:avLst/>
          </a:prstGeom>
          <a:noFill/>
          <a:ln>
            <a:noFill/>
          </a:ln>
        </p:spPr>
      </p:pic>
      <p:pic>
        <p:nvPicPr>
          <p:cNvPr id="107" name="Google Shape;107;g23a23a546a2_0_0"/>
          <p:cNvPicPr preferRelativeResize="0"/>
          <p:nvPr/>
        </p:nvPicPr>
        <p:blipFill rotWithShape="1">
          <a:blip r:embed="rId6">
            <a:alphaModFix/>
          </a:blip>
          <a:srcRect b="0" l="0" r="0" t="0"/>
          <a:stretch/>
        </p:blipFill>
        <p:spPr>
          <a:xfrm>
            <a:off x="7005806" y="2697481"/>
            <a:ext cx="732479" cy="691927"/>
          </a:xfrm>
          <a:prstGeom prst="rect">
            <a:avLst/>
          </a:prstGeom>
          <a:noFill/>
          <a:ln>
            <a:noFill/>
          </a:ln>
        </p:spPr>
      </p:pic>
      <p:sp>
        <p:nvSpPr>
          <p:cNvPr id="108" name="Google Shape;108;g23a23a546a2_0_0"/>
          <p:cNvSpPr txBox="1"/>
          <p:nvPr/>
        </p:nvSpPr>
        <p:spPr>
          <a:xfrm>
            <a:off x="226050" y="3578575"/>
            <a:ext cx="2837700" cy="2206200"/>
          </a:xfrm>
          <a:prstGeom prst="rect">
            <a:avLst/>
          </a:prstGeom>
          <a:noFill/>
          <a:ln>
            <a:noFill/>
          </a:ln>
        </p:spPr>
        <p:txBody>
          <a:bodyPr anchorCtr="0" anchor="t" bIns="121900" lIns="121900" spcFirstLastPara="1" rIns="121900" wrap="square" tIns="0">
            <a:noAutofit/>
          </a:bodyPr>
          <a:lstStyle/>
          <a:p>
            <a:pPr indent="0" lvl="0" marL="0" rtl="0" algn="ctr">
              <a:lnSpc>
                <a:spcPct val="80000"/>
              </a:lnSpc>
              <a:spcBef>
                <a:spcPts val="800"/>
              </a:spcBef>
              <a:spcAft>
                <a:spcPts val="0"/>
              </a:spcAft>
              <a:buSzPts val="275"/>
              <a:buNone/>
            </a:pPr>
            <a:r>
              <a:rPr b="1" lang="en-US" sz="2500">
                <a:solidFill>
                  <a:srgbClr val="0A4595"/>
                </a:solidFill>
              </a:rPr>
              <a:t>Climate</a:t>
            </a:r>
            <a:endParaRPr b="1" sz="2500">
              <a:solidFill>
                <a:srgbClr val="0A4595"/>
              </a:solidFill>
            </a:endParaRPr>
          </a:p>
          <a:p>
            <a:pPr indent="0" lvl="0" marL="0" rtl="0" algn="ctr">
              <a:lnSpc>
                <a:spcPct val="100000"/>
              </a:lnSpc>
              <a:spcBef>
                <a:spcPts val="800"/>
              </a:spcBef>
              <a:spcAft>
                <a:spcPts val="0"/>
              </a:spcAft>
              <a:buSzPts val="275"/>
              <a:buNone/>
            </a:pPr>
            <a:r>
              <a:rPr b="1" lang="en-US" sz="1300">
                <a:solidFill>
                  <a:srgbClr val="0099D8"/>
                </a:solidFill>
              </a:rPr>
              <a:t>Establish that NOAA is </a:t>
            </a:r>
            <a:r>
              <a:rPr b="1" lang="en-US" sz="1300" u="sng">
                <a:solidFill>
                  <a:srgbClr val="0A4595"/>
                </a:solidFill>
              </a:rPr>
              <a:t>the</a:t>
            </a:r>
            <a:r>
              <a:rPr b="1" lang="en-US" sz="1300">
                <a:solidFill>
                  <a:srgbClr val="0099D8"/>
                </a:solidFill>
              </a:rPr>
              <a:t> </a:t>
            </a:r>
            <a:r>
              <a:rPr b="1" lang="en-US" sz="1300" u="sng">
                <a:solidFill>
                  <a:srgbClr val="0A4595"/>
                </a:solidFill>
              </a:rPr>
              <a:t>primary authoritative source</a:t>
            </a:r>
            <a:r>
              <a:rPr b="1" lang="en-US" sz="1300">
                <a:solidFill>
                  <a:srgbClr val="0099D8"/>
                </a:solidFill>
              </a:rPr>
              <a:t> for climate products and services that can be applied to a diverse range of missions, </a:t>
            </a:r>
            <a:r>
              <a:rPr b="1" lang="en-US" sz="1300" u="sng">
                <a:solidFill>
                  <a:srgbClr val="0A4595"/>
                </a:solidFill>
              </a:rPr>
              <a:t>just as we are for weather.</a:t>
            </a:r>
            <a:endParaRPr sz="1300" u="sng">
              <a:solidFill>
                <a:srgbClr val="0A4595"/>
              </a:solidFill>
            </a:endParaRPr>
          </a:p>
          <a:p>
            <a:pPr indent="0" lvl="0" marL="609584" rtl="0" algn="l">
              <a:lnSpc>
                <a:spcPct val="80000"/>
              </a:lnSpc>
              <a:spcBef>
                <a:spcPts val="800"/>
              </a:spcBef>
              <a:spcAft>
                <a:spcPts val="0"/>
              </a:spcAft>
              <a:buSzPts val="275"/>
              <a:buNone/>
            </a:pPr>
            <a:r>
              <a:t/>
            </a:r>
            <a:endParaRPr sz="100">
              <a:solidFill>
                <a:srgbClr val="0A4595"/>
              </a:solidFill>
            </a:endParaRPr>
          </a:p>
          <a:p>
            <a:pPr indent="0" lvl="0" marL="609584" rtl="0" algn="l">
              <a:lnSpc>
                <a:spcPct val="80000"/>
              </a:lnSpc>
              <a:spcBef>
                <a:spcPts val="800"/>
              </a:spcBef>
              <a:spcAft>
                <a:spcPts val="0"/>
              </a:spcAft>
              <a:buSzPts val="275"/>
              <a:buNone/>
            </a:pPr>
            <a:r>
              <a:t/>
            </a:r>
            <a:endParaRPr sz="100">
              <a:solidFill>
                <a:srgbClr val="0A4595"/>
              </a:solidFill>
            </a:endParaRPr>
          </a:p>
          <a:p>
            <a:pPr indent="0" lvl="0" marL="0" rtl="0" algn="l">
              <a:lnSpc>
                <a:spcPct val="80000"/>
              </a:lnSpc>
              <a:spcBef>
                <a:spcPts val="800"/>
              </a:spcBef>
              <a:spcAft>
                <a:spcPts val="0"/>
              </a:spcAft>
              <a:buSzPts val="275"/>
              <a:buNone/>
            </a:pPr>
            <a:r>
              <a:t/>
            </a:r>
            <a:endParaRPr sz="100">
              <a:solidFill>
                <a:srgbClr val="07336F"/>
              </a:solidFill>
            </a:endParaRPr>
          </a:p>
          <a:p>
            <a:pPr indent="0" lvl="0" marL="0" rtl="0" algn="l">
              <a:lnSpc>
                <a:spcPct val="80000"/>
              </a:lnSpc>
              <a:spcBef>
                <a:spcPts val="800"/>
              </a:spcBef>
              <a:spcAft>
                <a:spcPts val="0"/>
              </a:spcAft>
              <a:buSzPts val="275"/>
              <a:buNone/>
            </a:pPr>
            <a:r>
              <a:t/>
            </a:r>
            <a:endParaRPr sz="100">
              <a:solidFill>
                <a:srgbClr val="07336F"/>
              </a:solidFill>
            </a:endParaRPr>
          </a:p>
        </p:txBody>
      </p:sp>
      <p:sp>
        <p:nvSpPr>
          <p:cNvPr id="109" name="Google Shape;109;g23a23a546a2_0_0"/>
          <p:cNvSpPr txBox="1"/>
          <p:nvPr/>
        </p:nvSpPr>
        <p:spPr>
          <a:xfrm>
            <a:off x="3051525" y="3578575"/>
            <a:ext cx="2990100" cy="2773200"/>
          </a:xfrm>
          <a:prstGeom prst="rect">
            <a:avLst/>
          </a:prstGeom>
          <a:noFill/>
          <a:ln>
            <a:noFill/>
          </a:ln>
        </p:spPr>
        <p:txBody>
          <a:bodyPr anchorCtr="0" anchor="t" bIns="121900" lIns="121900" spcFirstLastPara="1" rIns="121900" wrap="square" tIns="0">
            <a:normAutofit/>
          </a:bodyPr>
          <a:lstStyle/>
          <a:p>
            <a:pPr indent="0" lvl="0" marL="0" rtl="0" algn="ctr">
              <a:lnSpc>
                <a:spcPct val="80000"/>
              </a:lnSpc>
              <a:spcBef>
                <a:spcPts val="800"/>
              </a:spcBef>
              <a:spcAft>
                <a:spcPts val="0"/>
              </a:spcAft>
              <a:buSzPts val="275"/>
              <a:buNone/>
            </a:pPr>
            <a:r>
              <a:rPr b="1" lang="en-US" sz="2500">
                <a:solidFill>
                  <a:srgbClr val="0A4595"/>
                </a:solidFill>
              </a:rPr>
              <a:t>Balance</a:t>
            </a:r>
            <a:endParaRPr b="1" sz="2500">
              <a:solidFill>
                <a:srgbClr val="0A4595"/>
              </a:solidFill>
            </a:endParaRPr>
          </a:p>
          <a:p>
            <a:pPr indent="0" lvl="0" marL="0" rtl="0" algn="ctr">
              <a:lnSpc>
                <a:spcPct val="100000"/>
              </a:lnSpc>
              <a:spcBef>
                <a:spcPts val="1200"/>
              </a:spcBef>
              <a:spcAft>
                <a:spcPts val="0"/>
              </a:spcAft>
              <a:buSzPts val="275"/>
              <a:buNone/>
            </a:pPr>
            <a:r>
              <a:rPr b="1" lang="en-US" sz="1300">
                <a:solidFill>
                  <a:srgbClr val="0099D8"/>
                </a:solidFill>
              </a:rPr>
              <a:t>Advance NOAA’s complementary work on </a:t>
            </a:r>
            <a:r>
              <a:rPr b="1" lang="en-US" sz="1300" u="sng">
                <a:solidFill>
                  <a:srgbClr val="0A4595"/>
                </a:solidFill>
              </a:rPr>
              <a:t>environmental stewardship and economic development</a:t>
            </a:r>
            <a:r>
              <a:rPr b="1" lang="en-US" sz="1300">
                <a:solidFill>
                  <a:srgbClr val="0099D8"/>
                </a:solidFill>
              </a:rPr>
              <a:t> with a particular focus on the New Blue Economy.</a:t>
            </a:r>
            <a:endParaRPr sz="1300">
              <a:solidFill>
                <a:srgbClr val="434343"/>
              </a:solidFill>
            </a:endParaRPr>
          </a:p>
          <a:p>
            <a:pPr indent="0" lvl="0" marL="0" rtl="0" algn="l">
              <a:lnSpc>
                <a:spcPct val="80000"/>
              </a:lnSpc>
              <a:spcBef>
                <a:spcPts val="800"/>
              </a:spcBef>
              <a:spcAft>
                <a:spcPts val="0"/>
              </a:spcAft>
              <a:buSzPts val="275"/>
              <a:buNone/>
            </a:pPr>
            <a:r>
              <a:t/>
            </a:r>
            <a:endParaRPr sz="133"/>
          </a:p>
          <a:p>
            <a:pPr indent="0" lvl="0" marL="609584" rtl="0" algn="l">
              <a:lnSpc>
                <a:spcPct val="80000"/>
              </a:lnSpc>
              <a:spcBef>
                <a:spcPts val="800"/>
              </a:spcBef>
              <a:spcAft>
                <a:spcPts val="0"/>
              </a:spcAft>
              <a:buSzPts val="275"/>
              <a:buNone/>
            </a:pPr>
            <a:r>
              <a:t/>
            </a:r>
            <a:endParaRPr sz="133">
              <a:solidFill>
                <a:srgbClr val="0A4595"/>
              </a:solidFill>
            </a:endParaRPr>
          </a:p>
          <a:p>
            <a:pPr indent="0" lvl="0" marL="609584" rtl="0" algn="l">
              <a:lnSpc>
                <a:spcPct val="80000"/>
              </a:lnSpc>
              <a:spcBef>
                <a:spcPts val="800"/>
              </a:spcBef>
              <a:spcAft>
                <a:spcPts val="0"/>
              </a:spcAft>
              <a:buSzPts val="275"/>
              <a:buNone/>
            </a:pPr>
            <a:r>
              <a:t/>
            </a:r>
            <a:endParaRPr sz="266">
              <a:solidFill>
                <a:srgbClr val="0A4595"/>
              </a:solidFill>
            </a:endParaRPr>
          </a:p>
          <a:p>
            <a:pPr indent="0" lvl="0" marL="0" rtl="0" algn="l">
              <a:lnSpc>
                <a:spcPct val="80000"/>
              </a:lnSpc>
              <a:spcBef>
                <a:spcPts val="800"/>
              </a:spcBef>
              <a:spcAft>
                <a:spcPts val="0"/>
              </a:spcAft>
              <a:buSzPts val="275"/>
              <a:buNone/>
            </a:pPr>
            <a:r>
              <a:t/>
            </a:r>
            <a:endParaRPr sz="266">
              <a:solidFill>
                <a:srgbClr val="07336F"/>
              </a:solidFill>
            </a:endParaRPr>
          </a:p>
          <a:p>
            <a:pPr indent="0" lvl="0" marL="0" rtl="0" algn="ctr">
              <a:lnSpc>
                <a:spcPct val="80000"/>
              </a:lnSpc>
              <a:spcBef>
                <a:spcPts val="800"/>
              </a:spcBef>
              <a:spcAft>
                <a:spcPts val="0"/>
              </a:spcAft>
              <a:buSzPts val="275"/>
              <a:buNone/>
            </a:pPr>
            <a:r>
              <a:t/>
            </a:r>
            <a:endParaRPr sz="1066">
              <a:solidFill>
                <a:srgbClr val="07336F"/>
              </a:solidFill>
            </a:endParaRPr>
          </a:p>
        </p:txBody>
      </p:sp>
      <p:sp>
        <p:nvSpPr>
          <p:cNvPr id="110" name="Google Shape;110;g23a23a546a2_0_0"/>
          <p:cNvSpPr txBox="1"/>
          <p:nvPr/>
        </p:nvSpPr>
        <p:spPr>
          <a:xfrm>
            <a:off x="6063138" y="3578575"/>
            <a:ext cx="2617800" cy="2773200"/>
          </a:xfrm>
          <a:prstGeom prst="rect">
            <a:avLst/>
          </a:prstGeom>
          <a:noFill/>
          <a:ln>
            <a:noFill/>
          </a:ln>
        </p:spPr>
        <p:txBody>
          <a:bodyPr anchorCtr="0" anchor="t" bIns="121900" lIns="121900" spcFirstLastPara="1" rIns="121900" wrap="square" tIns="0">
            <a:noAutofit/>
          </a:bodyPr>
          <a:lstStyle/>
          <a:p>
            <a:pPr indent="0" lvl="0" marL="0" rtl="0" algn="ctr">
              <a:lnSpc>
                <a:spcPct val="80000"/>
              </a:lnSpc>
              <a:spcBef>
                <a:spcPts val="800"/>
              </a:spcBef>
              <a:spcAft>
                <a:spcPts val="0"/>
              </a:spcAft>
              <a:buSzPts val="275"/>
              <a:buNone/>
            </a:pPr>
            <a:r>
              <a:rPr b="1" lang="en-US" sz="2500">
                <a:solidFill>
                  <a:srgbClr val="0A4595"/>
                </a:solidFill>
              </a:rPr>
              <a:t>Equity</a:t>
            </a:r>
            <a:endParaRPr b="1" sz="2500">
              <a:solidFill>
                <a:srgbClr val="0A4595"/>
              </a:solidFill>
            </a:endParaRPr>
          </a:p>
          <a:p>
            <a:pPr indent="0" lvl="0" marL="0" rtl="0" algn="ctr">
              <a:lnSpc>
                <a:spcPct val="100000"/>
              </a:lnSpc>
              <a:spcBef>
                <a:spcPts val="800"/>
              </a:spcBef>
              <a:spcAft>
                <a:spcPts val="0"/>
              </a:spcAft>
              <a:buSzPts val="275"/>
              <a:buNone/>
            </a:pPr>
            <a:r>
              <a:rPr b="1" lang="en-US" sz="1200">
                <a:solidFill>
                  <a:srgbClr val="0099D8"/>
                </a:solidFill>
              </a:rPr>
              <a:t>Exhibit equity in how we build and provide services. Within NOAA, we will promote diversity, equity, inclusion and accessibility in the workforce. Externally, we will provide </a:t>
            </a:r>
            <a:r>
              <a:rPr b="1" lang="en-US" sz="1200" u="sng">
                <a:solidFill>
                  <a:srgbClr val="0A4595"/>
                </a:solidFill>
              </a:rPr>
              <a:t>equitable access to our products and services</a:t>
            </a:r>
            <a:r>
              <a:rPr b="1" lang="en-US" sz="1200">
                <a:solidFill>
                  <a:srgbClr val="0099D8"/>
                </a:solidFill>
              </a:rPr>
              <a:t>.</a:t>
            </a:r>
            <a:endParaRPr sz="1200">
              <a:solidFill>
                <a:srgbClr val="434343"/>
              </a:solidFill>
            </a:endParaRPr>
          </a:p>
          <a:p>
            <a:pPr indent="0" lvl="0" marL="0" rtl="0" algn="l">
              <a:lnSpc>
                <a:spcPct val="80000"/>
              </a:lnSpc>
              <a:spcBef>
                <a:spcPts val="800"/>
              </a:spcBef>
              <a:spcAft>
                <a:spcPts val="0"/>
              </a:spcAft>
              <a:buSzPts val="275"/>
              <a:buNone/>
            </a:pPr>
            <a:r>
              <a:t/>
            </a:r>
            <a:endParaRPr sz="100">
              <a:solidFill>
                <a:srgbClr val="0A4595"/>
              </a:solidFill>
            </a:endParaRPr>
          </a:p>
          <a:p>
            <a:pPr indent="0" lvl="0" marL="609584" rtl="0" algn="l">
              <a:lnSpc>
                <a:spcPct val="80000"/>
              </a:lnSpc>
              <a:spcBef>
                <a:spcPts val="800"/>
              </a:spcBef>
              <a:spcAft>
                <a:spcPts val="0"/>
              </a:spcAft>
              <a:buSzPts val="275"/>
              <a:buNone/>
            </a:pPr>
            <a:r>
              <a:t/>
            </a:r>
            <a:endParaRPr sz="100">
              <a:solidFill>
                <a:srgbClr val="0A4595"/>
              </a:solidFill>
            </a:endParaRPr>
          </a:p>
          <a:p>
            <a:pPr indent="0" lvl="0" marL="609584" rtl="0" algn="l">
              <a:lnSpc>
                <a:spcPct val="80000"/>
              </a:lnSpc>
              <a:spcBef>
                <a:spcPts val="800"/>
              </a:spcBef>
              <a:spcAft>
                <a:spcPts val="0"/>
              </a:spcAft>
              <a:buSzPts val="275"/>
              <a:buNone/>
            </a:pPr>
            <a:r>
              <a:t/>
            </a:r>
            <a:endParaRPr sz="100">
              <a:solidFill>
                <a:srgbClr val="0A4595"/>
              </a:solidFill>
            </a:endParaRPr>
          </a:p>
          <a:p>
            <a:pPr indent="0" lvl="0" marL="0" rtl="0" algn="l">
              <a:lnSpc>
                <a:spcPct val="80000"/>
              </a:lnSpc>
              <a:spcBef>
                <a:spcPts val="800"/>
              </a:spcBef>
              <a:spcAft>
                <a:spcPts val="0"/>
              </a:spcAft>
              <a:buSzPts val="275"/>
              <a:buNone/>
            </a:pPr>
            <a:r>
              <a:t/>
            </a:r>
            <a:endParaRPr sz="100">
              <a:solidFill>
                <a:srgbClr val="07336F"/>
              </a:solidFill>
            </a:endParaRPr>
          </a:p>
          <a:p>
            <a:pPr indent="0" lvl="0" marL="0" rtl="0" algn="l">
              <a:lnSpc>
                <a:spcPct val="80000"/>
              </a:lnSpc>
              <a:spcBef>
                <a:spcPts val="800"/>
              </a:spcBef>
              <a:spcAft>
                <a:spcPts val="0"/>
              </a:spcAft>
              <a:buSzPts val="275"/>
              <a:buNone/>
            </a:pPr>
            <a:r>
              <a:t/>
            </a:r>
            <a:endParaRPr sz="100">
              <a:solidFill>
                <a:srgbClr val="07336F"/>
              </a:solidFill>
            </a:endParaRPr>
          </a:p>
        </p:txBody>
      </p:sp>
      <p:sp>
        <p:nvSpPr>
          <p:cNvPr id="111" name="Google Shape;111;g23a23a546a2_0_0"/>
          <p:cNvSpPr txBox="1"/>
          <p:nvPr/>
        </p:nvSpPr>
        <p:spPr>
          <a:xfrm>
            <a:off x="181725" y="228600"/>
            <a:ext cx="8729700" cy="1143300"/>
          </a:xfrm>
          <a:prstGeom prst="rect">
            <a:avLst/>
          </a:prstGeom>
          <a:no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rPr b="1" i="0" lang="en-US" sz="3500" u="none" cap="none" strike="noStrike">
                <a:solidFill>
                  <a:srgbClr val="0099D8"/>
                </a:solidFill>
                <a:latin typeface="Libre Franklin Medium"/>
                <a:ea typeface="Libre Franklin Medium"/>
                <a:cs typeface="Libre Franklin Medium"/>
                <a:sym typeface="Libre Franklin Medium"/>
              </a:rPr>
              <a:t>NOAA Priorities</a:t>
            </a:r>
            <a:endParaRPr b="1" i="0" sz="3500" u="none" cap="none" strike="noStrike">
              <a:solidFill>
                <a:srgbClr val="0099D8"/>
              </a:solidFill>
              <a:latin typeface="Libre Franklin Medium"/>
              <a:ea typeface="Libre Franklin Medium"/>
              <a:cs typeface="Libre Franklin Medium"/>
              <a:sym typeface="Libre Franklin Medium"/>
            </a:endParaRPr>
          </a:p>
          <a:p>
            <a:pPr indent="0" lvl="0" marL="0" rtl="0" algn="ctr">
              <a:spcBef>
                <a:spcPts val="0"/>
              </a:spcBef>
              <a:spcAft>
                <a:spcPts val="0"/>
              </a:spcAft>
              <a:buNone/>
            </a:pPr>
            <a:r>
              <a:rPr b="1" i="1" lang="en-US" sz="2300">
                <a:solidFill>
                  <a:srgbClr val="0A4595"/>
                </a:solidFill>
              </a:rPr>
              <a:t>Science, Service and Stewardship</a:t>
            </a:r>
            <a:endParaRPr b="1" sz="3500">
              <a:solidFill>
                <a:srgbClr val="0099D8"/>
              </a:solidFill>
              <a:latin typeface="Libre Franklin Medium"/>
              <a:ea typeface="Libre Franklin Medium"/>
              <a:cs typeface="Libre Franklin Medium"/>
              <a:sym typeface="Libre Franklin Medium"/>
            </a:endParaRPr>
          </a:p>
        </p:txBody>
      </p:sp>
      <p:sp>
        <p:nvSpPr>
          <p:cNvPr id="112" name="Google Shape;112;g23a23a546a2_0_0"/>
          <p:cNvSpPr/>
          <p:nvPr/>
        </p:nvSpPr>
        <p:spPr>
          <a:xfrm>
            <a:off x="460650" y="5878600"/>
            <a:ext cx="8320500" cy="428700"/>
          </a:xfrm>
          <a:prstGeom prst="roundRect">
            <a:avLst>
              <a:gd fmla="val 16667" name="adj"/>
            </a:avLst>
          </a:prstGeom>
          <a:solidFill>
            <a:srgbClr val="07336F"/>
          </a:solidFill>
          <a:ln cap="flat" cmpd="sng" w="9525">
            <a:solidFill>
              <a:srgbClr val="323B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FFFFFF"/>
                </a:solidFill>
              </a:rPr>
              <a:t>EQUITABLE AND OPEN ACCESS TO OUR DATA, INFORMATION, AND SERVICES DRIVES THE MISSION</a:t>
            </a:r>
            <a:endParaRPr b="1" sz="1200">
              <a:solidFill>
                <a:srgbClr val="FFFFFF"/>
              </a:solidFill>
            </a:endParaRPr>
          </a:p>
        </p:txBody>
      </p:sp>
      <p:sp>
        <p:nvSpPr>
          <p:cNvPr id="113" name="Google Shape;113;g23a23a546a2_0_0"/>
          <p:cNvSpPr/>
          <p:nvPr/>
        </p:nvSpPr>
        <p:spPr>
          <a:xfrm>
            <a:off x="1393550" y="5516650"/>
            <a:ext cx="420300" cy="305400"/>
          </a:xfrm>
          <a:prstGeom prst="upArrow">
            <a:avLst>
              <a:gd fmla="val 50000" name="adj1"/>
              <a:gd fmla="val 50000" name="adj2"/>
            </a:avLst>
          </a:prstGeom>
          <a:solidFill>
            <a:srgbClr val="07336F"/>
          </a:solidFill>
          <a:ln cap="flat" cmpd="sng" w="9525">
            <a:solidFill>
              <a:srgbClr val="323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23a23a546a2_0_0"/>
          <p:cNvSpPr/>
          <p:nvPr/>
        </p:nvSpPr>
        <p:spPr>
          <a:xfrm>
            <a:off x="4289150" y="5516650"/>
            <a:ext cx="420300" cy="305400"/>
          </a:xfrm>
          <a:prstGeom prst="upArrow">
            <a:avLst>
              <a:gd fmla="val 50000" name="adj1"/>
              <a:gd fmla="val 50000" name="adj2"/>
            </a:avLst>
          </a:prstGeom>
          <a:solidFill>
            <a:srgbClr val="07336F"/>
          </a:solidFill>
          <a:ln cap="flat" cmpd="sng" w="9525">
            <a:solidFill>
              <a:srgbClr val="323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23a23a546a2_0_0"/>
          <p:cNvSpPr/>
          <p:nvPr/>
        </p:nvSpPr>
        <p:spPr>
          <a:xfrm>
            <a:off x="7260950" y="5516650"/>
            <a:ext cx="420300" cy="305400"/>
          </a:xfrm>
          <a:prstGeom prst="upArrow">
            <a:avLst>
              <a:gd fmla="val 50000" name="adj1"/>
              <a:gd fmla="val 50000" name="adj2"/>
            </a:avLst>
          </a:prstGeom>
          <a:solidFill>
            <a:srgbClr val="07336F"/>
          </a:solidFill>
          <a:ln cap="flat" cmpd="sng" w="9525">
            <a:solidFill>
              <a:srgbClr val="323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
          <p:cNvSpPr txBox="1"/>
          <p:nvPr>
            <p:ph type="title"/>
          </p:nvPr>
        </p:nvSpPr>
        <p:spPr>
          <a:xfrm>
            <a:off x="1447800" y="228600"/>
            <a:ext cx="6172199"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3200">
                <a:solidFill>
                  <a:srgbClr val="0A4595"/>
                </a:solidFill>
              </a:rPr>
              <a:t>NOAA Data Strategy</a:t>
            </a:r>
            <a:endParaRPr b="1" sz="3200">
              <a:solidFill>
                <a:srgbClr val="0A4595"/>
              </a:solidFill>
            </a:endParaRPr>
          </a:p>
        </p:txBody>
      </p:sp>
      <p:sp>
        <p:nvSpPr>
          <p:cNvPr id="122" name="Google Shape;122;p2"/>
          <p:cNvSpPr txBox="1"/>
          <p:nvPr/>
        </p:nvSpPr>
        <p:spPr>
          <a:xfrm>
            <a:off x="445650" y="1576858"/>
            <a:ext cx="8252700" cy="141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chemeClr val="dk2"/>
              </a:buClr>
              <a:buSzPts val="1600"/>
              <a:buFont typeface="Arial"/>
              <a:buNone/>
            </a:pPr>
            <a:r>
              <a:rPr b="1" i="0" lang="en-US" sz="1800" u="none" cap="none" strike="noStrike">
                <a:solidFill>
                  <a:srgbClr val="0A4595"/>
                </a:solidFill>
                <a:latin typeface="Arial"/>
                <a:ea typeface="Arial"/>
                <a:cs typeface="Arial"/>
                <a:sym typeface="Arial"/>
              </a:rPr>
              <a:t>The purpose of the NOAA Data Strategy is to dramatically accelerate the use of data across the agency and with other key partners, maximize openness and transparency, deliver on mission, and steward resources </a:t>
            </a:r>
            <a:r>
              <a:rPr b="1" i="0" lang="en-US" sz="1800" u="none" cap="none" strike="noStrike">
                <a:solidFill>
                  <a:srgbClr val="0099D8"/>
                </a:solidFill>
                <a:latin typeface="Arial"/>
                <a:ea typeface="Arial"/>
                <a:cs typeface="Arial"/>
                <a:sym typeface="Arial"/>
              </a:rPr>
              <a:t>while protecting </a:t>
            </a:r>
            <a:r>
              <a:rPr b="1" i="0" lang="en-US" sz="1800" u="sng" cap="none" strike="noStrike">
                <a:solidFill>
                  <a:srgbClr val="0099D8"/>
                </a:solidFill>
                <a:latin typeface="Arial"/>
                <a:ea typeface="Arial"/>
                <a:cs typeface="Arial"/>
                <a:sym typeface="Arial"/>
              </a:rPr>
              <a:t>quality</a:t>
            </a:r>
            <a:r>
              <a:rPr b="1" i="0" lang="en-US" sz="1800" u="none" cap="none" strike="noStrike">
                <a:solidFill>
                  <a:srgbClr val="0099D8"/>
                </a:solidFill>
                <a:latin typeface="Arial"/>
                <a:ea typeface="Arial"/>
                <a:cs typeface="Arial"/>
                <a:sym typeface="Arial"/>
              </a:rPr>
              <a:t>, </a:t>
            </a:r>
            <a:r>
              <a:rPr b="1" i="0" lang="en-US" sz="1800" u="sng" cap="none" strike="noStrike">
                <a:solidFill>
                  <a:srgbClr val="0099D8"/>
                </a:solidFill>
                <a:latin typeface="Arial"/>
                <a:ea typeface="Arial"/>
                <a:cs typeface="Arial"/>
                <a:sym typeface="Arial"/>
              </a:rPr>
              <a:t>integrity</a:t>
            </a:r>
            <a:r>
              <a:rPr b="1" i="0" lang="en-US" sz="1800" u="none" cap="none" strike="noStrike">
                <a:solidFill>
                  <a:srgbClr val="0099D8"/>
                </a:solidFill>
                <a:latin typeface="Arial"/>
                <a:ea typeface="Arial"/>
                <a:cs typeface="Arial"/>
                <a:sym typeface="Arial"/>
              </a:rPr>
              <a:t>, </a:t>
            </a:r>
            <a:r>
              <a:rPr b="1" i="0" lang="en-US" sz="1800" u="sng" cap="none" strike="noStrike">
                <a:solidFill>
                  <a:srgbClr val="0099D8"/>
                </a:solidFill>
                <a:latin typeface="Arial"/>
                <a:ea typeface="Arial"/>
                <a:cs typeface="Arial"/>
                <a:sym typeface="Arial"/>
              </a:rPr>
              <a:t>security</a:t>
            </a:r>
            <a:r>
              <a:rPr b="1" i="0" lang="en-US" sz="1800" u="none" cap="none" strike="noStrike">
                <a:solidFill>
                  <a:srgbClr val="0099D8"/>
                </a:solidFill>
                <a:latin typeface="Arial"/>
                <a:ea typeface="Arial"/>
                <a:cs typeface="Arial"/>
                <a:sym typeface="Arial"/>
              </a:rPr>
              <a:t>, </a:t>
            </a:r>
            <a:r>
              <a:rPr b="1" i="0" lang="en-US" sz="1800" u="sng" cap="none" strike="noStrike">
                <a:solidFill>
                  <a:srgbClr val="0099D8"/>
                </a:solidFill>
                <a:latin typeface="Arial"/>
                <a:ea typeface="Arial"/>
                <a:cs typeface="Arial"/>
                <a:sym typeface="Arial"/>
              </a:rPr>
              <a:t>privacy</a:t>
            </a:r>
            <a:r>
              <a:rPr b="1" i="0" lang="en-US" sz="1800" u="none" cap="none" strike="noStrike">
                <a:solidFill>
                  <a:srgbClr val="0099D8"/>
                </a:solidFill>
                <a:latin typeface="Arial"/>
                <a:ea typeface="Arial"/>
                <a:cs typeface="Arial"/>
                <a:sym typeface="Arial"/>
              </a:rPr>
              <a:t>, and </a:t>
            </a:r>
            <a:r>
              <a:rPr b="1" i="0" lang="en-US" sz="1800" u="sng" cap="none" strike="noStrike">
                <a:solidFill>
                  <a:srgbClr val="0099D8"/>
                </a:solidFill>
                <a:latin typeface="Arial"/>
                <a:ea typeface="Arial"/>
                <a:cs typeface="Arial"/>
                <a:sym typeface="Arial"/>
              </a:rPr>
              <a:t>confidentialit</a:t>
            </a:r>
            <a:r>
              <a:rPr b="1" i="0" lang="en-US" sz="1800" u="none" cap="none" strike="noStrike">
                <a:solidFill>
                  <a:srgbClr val="0099D8"/>
                </a:solidFill>
                <a:latin typeface="Arial"/>
                <a:ea typeface="Arial"/>
                <a:cs typeface="Arial"/>
                <a:sym typeface="Arial"/>
              </a:rPr>
              <a:t>y.</a:t>
            </a:r>
            <a:endParaRPr b="1" i="0" sz="1800" u="none" cap="none" strike="noStrike">
              <a:solidFill>
                <a:srgbClr val="0099D8"/>
              </a:solidFill>
              <a:latin typeface="Arial"/>
              <a:ea typeface="Arial"/>
              <a:cs typeface="Arial"/>
              <a:sym typeface="Arial"/>
            </a:endParaRPr>
          </a:p>
        </p:txBody>
      </p:sp>
      <p:pic>
        <p:nvPicPr>
          <p:cNvPr id="123" name="Google Shape;123;p2">
            <a:hlinkClick r:id="rId3"/>
          </p:cNvPr>
          <p:cNvPicPr preferRelativeResize="0"/>
          <p:nvPr/>
        </p:nvPicPr>
        <p:blipFill rotWithShape="1">
          <a:blip r:embed="rId4">
            <a:alphaModFix/>
          </a:blip>
          <a:srcRect b="0" l="0" r="0" t="0"/>
          <a:stretch/>
        </p:blipFill>
        <p:spPr>
          <a:xfrm>
            <a:off x="1114023" y="3276600"/>
            <a:ext cx="2756600" cy="3274601"/>
          </a:xfrm>
          <a:prstGeom prst="rect">
            <a:avLst/>
          </a:prstGeom>
          <a:noFill/>
          <a:ln>
            <a:noFill/>
          </a:ln>
        </p:spPr>
      </p:pic>
      <p:pic>
        <p:nvPicPr>
          <p:cNvPr id="124" name="Google Shape;124;p2">
            <a:hlinkClick r:id="rId5"/>
          </p:cNvPr>
          <p:cNvPicPr preferRelativeResize="0"/>
          <p:nvPr/>
        </p:nvPicPr>
        <p:blipFill rotWithShape="1">
          <a:blip r:embed="rId6">
            <a:alphaModFix/>
          </a:blip>
          <a:srcRect b="0" l="0" r="0" t="0"/>
          <a:stretch/>
        </p:blipFill>
        <p:spPr>
          <a:xfrm>
            <a:off x="5528125" y="3709200"/>
            <a:ext cx="3086925" cy="2918200"/>
          </a:xfrm>
          <a:prstGeom prst="rect">
            <a:avLst/>
          </a:prstGeom>
          <a:noFill/>
          <a:ln>
            <a:noFill/>
          </a:ln>
        </p:spPr>
      </p:pic>
      <p:sp>
        <p:nvSpPr>
          <p:cNvPr id="125" name="Google Shape;125;p2"/>
          <p:cNvSpPr txBox="1"/>
          <p:nvPr/>
        </p:nvSpPr>
        <p:spPr>
          <a:xfrm>
            <a:off x="5252925" y="3124200"/>
            <a:ext cx="3597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6"/>
              </a:buClr>
              <a:buSzPts val="1400"/>
              <a:buFont typeface="Arial"/>
              <a:buNone/>
            </a:pPr>
            <a:r>
              <a:rPr b="1" i="0" lang="en-US" sz="1800" u="none" cap="none" strike="noStrike">
                <a:solidFill>
                  <a:srgbClr val="0A4595"/>
                </a:solidFill>
                <a:latin typeface="Arial"/>
                <a:ea typeface="Arial"/>
                <a:cs typeface="Arial"/>
                <a:sym typeface="Arial"/>
              </a:rPr>
              <a:t>NOAA Data Governance Committee (DGC)</a:t>
            </a:r>
            <a:endParaRPr b="1" i="0" sz="1800" u="none" cap="none" strike="noStrike">
              <a:solidFill>
                <a:srgbClr val="0A4595"/>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1447800" y="228600"/>
            <a:ext cx="6172199"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3200">
                <a:solidFill>
                  <a:srgbClr val="0A4595"/>
                </a:solidFill>
              </a:rPr>
              <a:t>NOAA Open Data / Open Science Landscape</a:t>
            </a:r>
            <a:endParaRPr b="1" sz="3200">
              <a:solidFill>
                <a:srgbClr val="0A4595"/>
              </a:solidFill>
            </a:endParaRPr>
          </a:p>
        </p:txBody>
      </p:sp>
      <p:sp>
        <p:nvSpPr>
          <p:cNvPr id="132" name="Google Shape;132;p5"/>
          <p:cNvSpPr/>
          <p:nvPr/>
        </p:nvSpPr>
        <p:spPr>
          <a:xfrm>
            <a:off x="133475" y="1870125"/>
            <a:ext cx="4572000" cy="4535700"/>
          </a:xfrm>
          <a:prstGeom prst="rect">
            <a:avLst/>
          </a:prstGeom>
          <a:noFill/>
          <a:ln>
            <a:noFill/>
          </a:ln>
        </p:spPr>
        <p:txBody>
          <a:bodyPr anchorCtr="0" anchor="t" bIns="45700" lIns="91425" spcFirstLastPara="1" rIns="91425" wrap="square" tIns="45700">
            <a:spAutoFit/>
          </a:bodyPr>
          <a:lstStyle/>
          <a:p>
            <a:pPr indent="-355600" lvl="0" marL="457200" marR="0" rtl="0" algn="l">
              <a:lnSpc>
                <a:spcPct val="100000"/>
              </a:lnSpc>
              <a:spcBef>
                <a:spcPts val="0"/>
              </a:spcBef>
              <a:spcAft>
                <a:spcPts val="0"/>
              </a:spcAft>
              <a:buClr>
                <a:srgbClr val="0A4595"/>
              </a:buClr>
              <a:buSzPts val="2000"/>
              <a:buChar char="●"/>
            </a:pPr>
            <a:r>
              <a:rPr b="1" lang="en-US" sz="2000">
                <a:solidFill>
                  <a:srgbClr val="0A4595"/>
                </a:solidFill>
              </a:rPr>
              <a:t>White House “2023 is the Year of Open Science”</a:t>
            </a:r>
            <a:endParaRPr b="1" sz="2000">
              <a:solidFill>
                <a:srgbClr val="0A4595"/>
              </a:solidFill>
            </a:endParaRPr>
          </a:p>
          <a:p>
            <a:pPr indent="-355600" lvl="0" marL="457200" marR="0" rtl="0" algn="l">
              <a:lnSpc>
                <a:spcPct val="100000"/>
              </a:lnSpc>
              <a:spcBef>
                <a:spcPts val="1000"/>
              </a:spcBef>
              <a:spcAft>
                <a:spcPts val="0"/>
              </a:spcAft>
              <a:buClr>
                <a:srgbClr val="0A4595"/>
              </a:buClr>
              <a:buSzPts val="2000"/>
              <a:buChar char="●"/>
            </a:pPr>
            <a:r>
              <a:rPr b="1" lang="en-US" sz="2000">
                <a:solidFill>
                  <a:srgbClr val="0A4595"/>
                </a:solidFill>
              </a:rPr>
              <a:t>Federal</a:t>
            </a:r>
            <a:r>
              <a:rPr b="1" lang="en-US" sz="2000">
                <a:solidFill>
                  <a:srgbClr val="0A4595"/>
                </a:solidFill>
              </a:rPr>
              <a:t> </a:t>
            </a:r>
            <a:r>
              <a:rPr b="1" i="0" lang="en-US" sz="2000" u="none" cap="none" strike="noStrike">
                <a:solidFill>
                  <a:srgbClr val="0A4595"/>
                </a:solidFill>
              </a:rPr>
              <a:t>Open Data Policies</a:t>
            </a:r>
            <a:r>
              <a:rPr b="1" lang="en-US" sz="2000">
                <a:solidFill>
                  <a:srgbClr val="0A4595"/>
                </a:solidFill>
              </a:rPr>
              <a:t> and </a:t>
            </a:r>
            <a:r>
              <a:rPr b="1" i="0" lang="en-US" sz="2000" u="none" cap="none" strike="noStrike">
                <a:solidFill>
                  <a:srgbClr val="0A4595"/>
                </a:solidFill>
              </a:rPr>
              <a:t>Executive Orders</a:t>
            </a:r>
            <a:r>
              <a:rPr b="1" lang="en-US" sz="2000">
                <a:solidFill>
                  <a:srgbClr val="0A4595"/>
                </a:solidFill>
              </a:rPr>
              <a:t> </a:t>
            </a:r>
            <a:endParaRPr b="1" i="0" sz="2000" u="none" cap="none" strike="noStrike">
              <a:solidFill>
                <a:srgbClr val="0A4595"/>
              </a:solidFill>
            </a:endParaRPr>
          </a:p>
          <a:p>
            <a:pPr indent="-355600" lvl="0" marL="457200" marR="0" rtl="0" algn="l">
              <a:lnSpc>
                <a:spcPct val="100000"/>
              </a:lnSpc>
              <a:spcBef>
                <a:spcPts val="1000"/>
              </a:spcBef>
              <a:spcAft>
                <a:spcPts val="0"/>
              </a:spcAft>
              <a:buClr>
                <a:srgbClr val="0A4595"/>
              </a:buClr>
              <a:buSzPts val="2000"/>
              <a:buChar char="●"/>
            </a:pPr>
            <a:r>
              <a:rPr b="1" i="0" lang="en-US" sz="2000" u="none" cap="none" strike="noStrike">
                <a:solidFill>
                  <a:srgbClr val="0A4595"/>
                </a:solidFill>
              </a:rPr>
              <a:t>FAIR Principles: </a:t>
            </a:r>
            <a:r>
              <a:rPr b="1" i="1" lang="en-US" sz="2000" u="none" cap="none" strike="noStrike">
                <a:solidFill>
                  <a:srgbClr val="0A4595"/>
                </a:solidFill>
              </a:rPr>
              <a:t>Findable, Accessible, Interoperable, and Reusable</a:t>
            </a:r>
            <a:endParaRPr b="1" i="1" sz="2000">
              <a:solidFill>
                <a:srgbClr val="0A4595"/>
              </a:solidFill>
            </a:endParaRPr>
          </a:p>
          <a:p>
            <a:pPr indent="-355600" lvl="0" marL="457200" marR="0" rtl="0" algn="l">
              <a:lnSpc>
                <a:spcPct val="100000"/>
              </a:lnSpc>
              <a:spcBef>
                <a:spcPts val="1000"/>
              </a:spcBef>
              <a:spcAft>
                <a:spcPts val="0"/>
              </a:spcAft>
              <a:buClr>
                <a:srgbClr val="0A4595"/>
              </a:buClr>
              <a:buSzPts val="2000"/>
              <a:buChar char="●"/>
            </a:pPr>
            <a:r>
              <a:rPr b="1" lang="en-US" sz="2000">
                <a:solidFill>
                  <a:srgbClr val="0A4595"/>
                </a:solidFill>
              </a:rPr>
              <a:t>Emphasis on Equitable Access to Agency Data</a:t>
            </a:r>
            <a:endParaRPr b="1" sz="2000">
              <a:solidFill>
                <a:srgbClr val="0A4595"/>
              </a:solidFill>
            </a:endParaRPr>
          </a:p>
          <a:p>
            <a:pPr indent="-355600" lvl="0" marL="457200" marR="0" rtl="0" algn="l">
              <a:lnSpc>
                <a:spcPct val="100000"/>
              </a:lnSpc>
              <a:spcBef>
                <a:spcPts val="1000"/>
              </a:spcBef>
              <a:spcAft>
                <a:spcPts val="1000"/>
              </a:spcAft>
              <a:buClr>
                <a:srgbClr val="0A4595"/>
              </a:buClr>
              <a:buSzPts val="2000"/>
              <a:buChar char="●"/>
            </a:pPr>
            <a:r>
              <a:rPr b="1" lang="en-US" sz="2000">
                <a:solidFill>
                  <a:srgbClr val="0A4595"/>
                </a:solidFill>
              </a:rPr>
              <a:t>Data to Support Artificial Intelligence and Machine Learning (AI/ML)</a:t>
            </a:r>
            <a:endParaRPr b="1" i="0" sz="2000" u="none" cap="none" strike="noStrike">
              <a:solidFill>
                <a:srgbClr val="0A4595"/>
              </a:solidFill>
            </a:endParaRPr>
          </a:p>
        </p:txBody>
      </p:sp>
      <p:pic>
        <p:nvPicPr>
          <p:cNvPr descr="Επικυρώθηκε η Σύσταση της UNESCO για την Ανοιχτή Επιστήμη – Creative ..." id="133" name="Google Shape;133;p5"/>
          <p:cNvPicPr preferRelativeResize="0"/>
          <p:nvPr/>
        </p:nvPicPr>
        <p:blipFill rotWithShape="1">
          <a:blip r:embed="rId3">
            <a:alphaModFix/>
          </a:blip>
          <a:srcRect b="0" l="0" r="0" t="0"/>
          <a:stretch/>
        </p:blipFill>
        <p:spPr>
          <a:xfrm>
            <a:off x="5003531" y="1710511"/>
            <a:ext cx="3683269" cy="4535657"/>
          </a:xfrm>
          <a:prstGeom prst="rect">
            <a:avLst/>
          </a:prstGeom>
          <a:noFill/>
          <a:ln>
            <a:noFill/>
          </a:ln>
        </p:spPr>
      </p:pic>
      <p:sp>
        <p:nvSpPr>
          <p:cNvPr id="134" name="Google Shape;134;p5"/>
          <p:cNvSpPr txBox="1"/>
          <p:nvPr/>
        </p:nvSpPr>
        <p:spPr>
          <a:xfrm>
            <a:off x="5562600" y="6322368"/>
            <a:ext cx="29718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1" lang="en-US" sz="900" u="none" cap="none" strike="noStrike">
                <a:solidFill>
                  <a:srgbClr val="000000"/>
                </a:solidFill>
                <a:latin typeface="Arial"/>
                <a:ea typeface="Arial"/>
                <a:cs typeface="Arial"/>
                <a:sym typeface="Arial"/>
              </a:rPr>
              <a:t>Source: UNESCO Recommendation on Open Science</a:t>
            </a:r>
            <a:endParaRPr b="0" i="1" sz="9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6"/>
          <p:cNvSpPr txBox="1"/>
          <p:nvPr>
            <p:ph type="title"/>
          </p:nvPr>
        </p:nvSpPr>
        <p:spPr>
          <a:xfrm>
            <a:off x="1447800" y="228600"/>
            <a:ext cx="6172199"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3200">
                <a:solidFill>
                  <a:srgbClr val="0A4595"/>
                </a:solidFill>
              </a:rPr>
              <a:t>Data P</a:t>
            </a:r>
            <a:r>
              <a:rPr b="1" lang="en-US" sz="3200">
                <a:solidFill>
                  <a:srgbClr val="0A4595"/>
                </a:solidFill>
              </a:rPr>
              <a:t>olicy Framework</a:t>
            </a:r>
            <a:endParaRPr b="1" sz="3200">
              <a:solidFill>
                <a:srgbClr val="0A4595"/>
              </a:solidFill>
            </a:endParaRPr>
          </a:p>
          <a:p>
            <a:pPr indent="0" lvl="0" marL="0" rtl="0" algn="ctr">
              <a:lnSpc>
                <a:spcPct val="100000"/>
              </a:lnSpc>
              <a:spcBef>
                <a:spcPts val="0"/>
              </a:spcBef>
              <a:spcAft>
                <a:spcPts val="0"/>
              </a:spcAft>
              <a:buSzPts val="3200"/>
              <a:buNone/>
            </a:pPr>
            <a:r>
              <a:rPr b="1" lang="en-US" sz="3200">
                <a:solidFill>
                  <a:srgbClr val="0A4595"/>
                </a:solidFill>
              </a:rPr>
              <a:t>Open </a:t>
            </a:r>
            <a:r>
              <a:rPr b="1" lang="en-US" sz="3200" u="sng">
                <a:solidFill>
                  <a:srgbClr val="0A4595"/>
                </a:solidFill>
              </a:rPr>
              <a:t>and</a:t>
            </a:r>
            <a:r>
              <a:rPr b="1" lang="en-US" sz="3200">
                <a:solidFill>
                  <a:srgbClr val="0A4595"/>
                </a:solidFill>
              </a:rPr>
              <a:t> Secure</a:t>
            </a:r>
            <a:endParaRPr b="1" sz="3200">
              <a:solidFill>
                <a:srgbClr val="0A4595"/>
              </a:solidFill>
            </a:endParaRPr>
          </a:p>
        </p:txBody>
      </p:sp>
      <p:sp>
        <p:nvSpPr>
          <p:cNvPr id="140" name="Google Shape;140;p6"/>
          <p:cNvSpPr txBox="1"/>
          <p:nvPr>
            <p:ph idx="1" type="body"/>
          </p:nvPr>
        </p:nvSpPr>
        <p:spPr>
          <a:xfrm>
            <a:off x="130775" y="1808825"/>
            <a:ext cx="8784300" cy="49536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1000"/>
              </a:spcBef>
              <a:spcAft>
                <a:spcPts val="0"/>
              </a:spcAft>
              <a:buClr>
                <a:srgbClr val="08397B"/>
              </a:buClr>
              <a:buSzPts val="2000"/>
              <a:buChar char="•"/>
            </a:pPr>
            <a:r>
              <a:rPr b="1" lang="en-US" sz="2000">
                <a:solidFill>
                  <a:srgbClr val="08397B"/>
                </a:solidFill>
              </a:rPr>
              <a:t>Evidence-Based Policy Making Act</a:t>
            </a:r>
            <a:endParaRPr b="1" sz="2000">
              <a:solidFill>
                <a:srgbClr val="08397B"/>
              </a:solidFill>
            </a:endParaRPr>
          </a:p>
          <a:p>
            <a:pPr indent="-355600" lvl="0" marL="457200" rtl="0" algn="l">
              <a:lnSpc>
                <a:spcPct val="115000"/>
              </a:lnSpc>
              <a:spcBef>
                <a:spcPts val="1000"/>
              </a:spcBef>
              <a:spcAft>
                <a:spcPts val="0"/>
              </a:spcAft>
              <a:buClr>
                <a:srgbClr val="08397B"/>
              </a:buClr>
              <a:buSzPts val="2000"/>
              <a:buChar char="•"/>
            </a:pPr>
            <a:r>
              <a:rPr b="1" lang="en-US" sz="2000">
                <a:solidFill>
                  <a:srgbClr val="08397B"/>
                </a:solidFill>
              </a:rPr>
              <a:t>Freedom of Information Act (FOIA)</a:t>
            </a:r>
            <a:endParaRPr sz="2000">
              <a:solidFill>
                <a:srgbClr val="08397B"/>
              </a:solidFill>
            </a:endParaRPr>
          </a:p>
          <a:p>
            <a:pPr indent="-355600" lvl="0" marL="457200" rtl="0" algn="l">
              <a:lnSpc>
                <a:spcPct val="115000"/>
              </a:lnSpc>
              <a:spcBef>
                <a:spcPts val="1000"/>
              </a:spcBef>
              <a:spcAft>
                <a:spcPts val="0"/>
              </a:spcAft>
              <a:buClr>
                <a:srgbClr val="08397B"/>
              </a:buClr>
              <a:buSzPts val="2000"/>
              <a:buChar char="•"/>
            </a:pPr>
            <a:r>
              <a:rPr b="1" lang="en-US" sz="2000">
                <a:solidFill>
                  <a:srgbClr val="08397B"/>
                </a:solidFill>
              </a:rPr>
              <a:t>Privacy Act of 1974</a:t>
            </a:r>
            <a:endParaRPr b="1" sz="2000">
              <a:solidFill>
                <a:srgbClr val="08397B"/>
              </a:solidFill>
            </a:endParaRPr>
          </a:p>
          <a:p>
            <a:pPr indent="-355600" lvl="0" marL="457200" rtl="0" algn="l">
              <a:lnSpc>
                <a:spcPct val="115000"/>
              </a:lnSpc>
              <a:spcBef>
                <a:spcPts val="1000"/>
              </a:spcBef>
              <a:spcAft>
                <a:spcPts val="0"/>
              </a:spcAft>
              <a:buClr>
                <a:srgbClr val="08397B"/>
              </a:buClr>
              <a:buSzPts val="2000"/>
              <a:buChar char="•"/>
            </a:pPr>
            <a:r>
              <a:rPr b="1" lang="en-US" sz="2000">
                <a:solidFill>
                  <a:srgbClr val="08397B"/>
                </a:solidFill>
              </a:rPr>
              <a:t>Paperwork Reduction Act (PRA)</a:t>
            </a:r>
            <a:endParaRPr b="1" sz="2000">
              <a:solidFill>
                <a:srgbClr val="08397B"/>
              </a:solidFill>
            </a:endParaRPr>
          </a:p>
          <a:p>
            <a:pPr indent="-355600" lvl="0" marL="457200" rtl="0" algn="l">
              <a:lnSpc>
                <a:spcPct val="115000"/>
              </a:lnSpc>
              <a:spcBef>
                <a:spcPts val="1000"/>
              </a:spcBef>
              <a:spcAft>
                <a:spcPts val="0"/>
              </a:spcAft>
              <a:buClr>
                <a:srgbClr val="08397B"/>
              </a:buClr>
              <a:buSzPts val="2000"/>
              <a:buChar char="•"/>
            </a:pPr>
            <a:r>
              <a:rPr b="1" lang="en-US" sz="2000">
                <a:solidFill>
                  <a:srgbClr val="08397B"/>
                </a:solidFill>
              </a:rPr>
              <a:t>Information Quality Act  (IQA)</a:t>
            </a:r>
            <a:endParaRPr b="1" sz="2000">
              <a:solidFill>
                <a:srgbClr val="08397B"/>
              </a:solidFill>
            </a:endParaRPr>
          </a:p>
          <a:p>
            <a:pPr indent="0" lvl="0" marL="0" rtl="0" algn="l">
              <a:lnSpc>
                <a:spcPct val="115000"/>
              </a:lnSpc>
              <a:spcBef>
                <a:spcPts val="1000"/>
              </a:spcBef>
              <a:spcAft>
                <a:spcPts val="0"/>
              </a:spcAft>
              <a:buNone/>
            </a:pPr>
            <a:r>
              <a:t/>
            </a:r>
            <a:endParaRPr b="1" sz="2000">
              <a:solidFill>
                <a:srgbClr val="08397B"/>
              </a:solidFill>
            </a:endParaRPr>
          </a:p>
          <a:p>
            <a:pPr indent="-355600" lvl="0" marL="457200" rtl="0" algn="l">
              <a:lnSpc>
                <a:spcPct val="115000"/>
              </a:lnSpc>
              <a:spcBef>
                <a:spcPts val="1000"/>
              </a:spcBef>
              <a:spcAft>
                <a:spcPts val="0"/>
              </a:spcAft>
              <a:buClr>
                <a:srgbClr val="08397B"/>
              </a:buClr>
              <a:buSzPts val="2000"/>
              <a:buChar char="•"/>
            </a:pPr>
            <a:r>
              <a:rPr b="1" lang="en-US" sz="2000">
                <a:solidFill>
                  <a:srgbClr val="08397B"/>
                </a:solidFill>
              </a:rPr>
              <a:t>NOAA Data Strategy Objective 3.4 - Share data as freely as possible to enable their use, </a:t>
            </a:r>
            <a:r>
              <a:rPr b="1" i="1" lang="en-US" sz="2000">
                <a:solidFill>
                  <a:srgbClr val="0099D8"/>
                </a:solidFill>
              </a:rPr>
              <a:t>while protecting privacy, confidentiality, and and integrity</a:t>
            </a:r>
            <a:r>
              <a:rPr b="1" lang="en-US" sz="2000">
                <a:solidFill>
                  <a:srgbClr val="08397B"/>
                </a:solidFill>
              </a:rPr>
              <a:t>. Adopt tiered data access practices to </a:t>
            </a:r>
            <a:r>
              <a:rPr b="1" i="1" lang="en-US" sz="2000">
                <a:solidFill>
                  <a:srgbClr val="0099D8"/>
                </a:solidFill>
              </a:rPr>
              <a:t>protect sensitive and confidential data and respect the rights of individuals and businesses</a:t>
            </a:r>
            <a:r>
              <a:rPr b="1" lang="en-US" sz="2000">
                <a:solidFill>
                  <a:srgbClr val="08397B"/>
                </a:solidFill>
              </a:rPr>
              <a:t>.</a:t>
            </a:r>
            <a:endParaRPr b="1" sz="2000">
              <a:solidFill>
                <a:srgbClr val="08397B"/>
              </a:solidFill>
            </a:endParaRPr>
          </a:p>
          <a:p>
            <a:pPr indent="0" lvl="0" marL="0" rtl="0" algn="l">
              <a:lnSpc>
                <a:spcPct val="115000"/>
              </a:lnSpc>
              <a:spcBef>
                <a:spcPts val="1000"/>
              </a:spcBef>
              <a:spcAft>
                <a:spcPts val="1000"/>
              </a:spcAft>
              <a:buNone/>
            </a:pPr>
            <a:r>
              <a:t/>
            </a:r>
            <a:endParaRPr b="1" sz="2000">
              <a:solidFill>
                <a:srgbClr val="08397B"/>
              </a:solidFill>
            </a:endParaRPr>
          </a:p>
        </p:txBody>
      </p:sp>
      <p:pic>
        <p:nvPicPr>
          <p:cNvPr id="141" name="Google Shape;141;p6"/>
          <p:cNvPicPr preferRelativeResize="0"/>
          <p:nvPr/>
        </p:nvPicPr>
        <p:blipFill rotWithShape="1">
          <a:blip r:embed="rId3">
            <a:alphaModFix/>
          </a:blip>
          <a:srcRect b="0" l="0" r="0" t="0"/>
          <a:stretch/>
        </p:blipFill>
        <p:spPr>
          <a:xfrm>
            <a:off x="5816050" y="1677574"/>
            <a:ext cx="2755051" cy="2893249"/>
          </a:xfrm>
          <a:prstGeom prst="rect">
            <a:avLst/>
          </a:prstGeom>
          <a:noFill/>
          <a:ln>
            <a:noFill/>
          </a:ln>
          <a:effectLst>
            <a:outerShdw blurRad="200025" rotWithShape="0" algn="bl" dir="5400000" dist="114300">
              <a:srgbClr val="000000">
                <a:alpha val="49803"/>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Sarah Brabson</dc:creator>
</cp:coreProperties>
</file>