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embeddedFontLs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3" roundtripDataSignature="AMtx7mhAnEQbxF3WCY3U3Osk3Es6F8m3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0" name="Google Shape;9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a:latin typeface="Arial"/>
                <a:ea typeface="Arial"/>
                <a:cs typeface="Arial"/>
                <a:sym typeface="Arial"/>
              </a:rPr>
              <a:t>Agencies must protect PII against loss, unauthorized access, destruction, misuse, modification, or disclosure, and agencies should institute reasonable security safeguards to ensure the protection of collected PII. </a:t>
            </a:r>
            <a:endParaRPr>
              <a:latin typeface="Arial"/>
              <a:ea typeface="Arial"/>
              <a:cs typeface="Arial"/>
              <a:sym typeface="Arial"/>
            </a:endParaRPr>
          </a:p>
        </p:txBody>
      </p:sp>
      <p:sp>
        <p:nvSpPr>
          <p:cNvPr id="169" name="Google Shape;169;p1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69850" marR="0" rtl="0" algn="l">
              <a:lnSpc>
                <a:spcPct val="100000"/>
              </a:lnSpc>
              <a:spcBef>
                <a:spcPts val="1000"/>
              </a:spcBef>
              <a:spcAft>
                <a:spcPts val="0"/>
              </a:spcAft>
              <a:buClr>
                <a:schemeClr val="dk1"/>
              </a:buClr>
              <a:buSzPts val="2500"/>
              <a:buFont typeface="Calibri"/>
              <a:buNone/>
            </a:pPr>
            <a:r>
              <a:rPr lang="en-US" sz="1200">
                <a:latin typeface="Arial"/>
                <a:ea typeface="Arial"/>
                <a:cs typeface="Arial"/>
                <a:sym typeface="Arial"/>
              </a:rPr>
              <a:t>Agency personnel and contractors are accountable for complying with measures implementing FIPPS, providing training to all employees and contractors who use PII, and auditing the actual use and storage of PII.</a:t>
            </a:r>
            <a:endParaRPr/>
          </a:p>
          <a:p>
            <a:pPr indent="-228600" lvl="0" marL="457200" rtl="0" algn="l">
              <a:lnSpc>
                <a:spcPct val="100000"/>
              </a:lnSpc>
              <a:spcBef>
                <a:spcPts val="1000"/>
              </a:spcBef>
              <a:spcAft>
                <a:spcPts val="0"/>
              </a:spcAft>
              <a:buSzPts val="2500"/>
              <a:buNone/>
            </a:pPr>
            <a:r>
              <a:t/>
            </a:r>
            <a:endParaRPr sz="1200"/>
          </a:p>
          <a:p>
            <a:pPr indent="0" lvl="0" marL="69850" rtl="0" algn="l">
              <a:lnSpc>
                <a:spcPct val="100000"/>
              </a:lnSpc>
              <a:spcBef>
                <a:spcPts val="1000"/>
              </a:spcBef>
              <a:spcAft>
                <a:spcPts val="0"/>
              </a:spcAft>
              <a:buSzPts val="2500"/>
              <a:buNone/>
            </a:pPr>
            <a:r>
              <a:t/>
            </a:r>
            <a:endParaRPr sz="9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178" name="Google Shape;178;p1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Arial"/>
                <a:ea typeface="Arial"/>
                <a:cs typeface="Arial"/>
                <a:sym typeface="Arial"/>
              </a:rPr>
              <a:t>To the extent reasonable, agencies should be open about developments, practices, and policies with respect to the collection, use, dissemination, and maintenance of PII, publish information about policies in this area, as well as publish information for data corrections and complaints. </a:t>
            </a:r>
            <a:endParaRPr/>
          </a:p>
          <a:p>
            <a:pPr indent="0" lvl="0" marL="0" marR="0" rtl="0" algn="l">
              <a:lnSpc>
                <a:spcPct val="100000"/>
              </a:lnSpc>
              <a:spcBef>
                <a:spcPts val="0"/>
              </a:spcBef>
              <a:spcAft>
                <a:spcPts val="0"/>
              </a:spcAft>
              <a:buClr>
                <a:schemeClr val="dk1"/>
              </a:buClr>
              <a:buSzPts val="1200"/>
              <a:buFont typeface="Calibri"/>
              <a:buNone/>
            </a:pPr>
            <a:r>
              <a:rPr lang="en-US" sz="1200"/>
              <a:t>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187" name="Google Shape;187;p1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Arial"/>
                <a:ea typeface="Arial"/>
                <a:cs typeface="Arial"/>
                <a:sym typeface="Arial"/>
              </a:rPr>
              <a:t>Agencies should Involve the individual in the process of using PII, seek individual consent for the collection, use, dissemination, and maintenance of PII, and provide mechanisms for appropriate access, correction, and redress regarding the agency’s use of PII.</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195" name="Google Shape;195;p1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177800" rtl="0" algn="l">
              <a:lnSpc>
                <a:spcPct val="100000"/>
              </a:lnSpc>
              <a:spcBef>
                <a:spcPts val="0"/>
              </a:spcBef>
              <a:spcAft>
                <a:spcPts val="0"/>
              </a:spcAft>
              <a:buSzPts val="1200"/>
              <a:buNone/>
            </a:pPr>
            <a:r>
              <a:rPr lang="en-US" sz="1200"/>
              <a:t>Section 208(b) of the E-Government Act of 2002 and subsequent guidance from the Office of Management and Budget (OMB) requires all federal agencies to conduct Privacy Impact Assessments for any new or substantially changed information technology that creates, collects, stores, maintains, disseminates, discloses, or disposes of personally identifiable information (PII), or any electronic information collection of PII initiated under the Paperwork Reduction Act (PRA).</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b="0" lang="en-US" sz="1200"/>
              <a:t>This </a:t>
            </a:r>
            <a:r>
              <a:rPr b="0" i="0" lang="en-US" sz="1200" u="none" cap="none" strike="noStrike">
                <a:solidFill>
                  <a:schemeClr val="dk1"/>
                </a:solidFill>
                <a:latin typeface="Calibri"/>
                <a:ea typeface="Calibri"/>
                <a:cs typeface="Calibri"/>
                <a:sym typeface="Calibri"/>
              </a:rPr>
              <a:t>ensures sufficient protections for the privacy of personal information as agencies implement citizen-centered electronic government, emphasizes the importance of the “development of a comprehensive framework to protect the government’s information, operations, and assets”.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b="0"/>
          </a:p>
        </p:txBody>
      </p:sp>
      <p:sp>
        <p:nvSpPr>
          <p:cNvPr id="202" name="Google Shape;20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 E-Government Act also r</a:t>
            </a:r>
            <a:r>
              <a:rPr b="0" i="0" lang="en-US" sz="1200" u="none" cap="none" strike="noStrike">
                <a:solidFill>
                  <a:schemeClr val="dk1"/>
                </a:solidFill>
                <a:latin typeface="Arial"/>
                <a:ea typeface="Arial"/>
                <a:cs typeface="Arial"/>
                <a:sym typeface="Arial"/>
              </a:rPr>
              <a:t>equires agencies to conduct PIAs </a:t>
            </a:r>
            <a:r>
              <a:rPr b="0" i="1" lang="en-US" sz="1200" u="sng" cap="none" strike="noStrike">
                <a:solidFill>
                  <a:schemeClr val="dk1"/>
                </a:solidFill>
                <a:latin typeface="Arial"/>
                <a:ea typeface="Arial"/>
                <a:cs typeface="Arial"/>
                <a:sym typeface="Arial"/>
              </a:rPr>
              <a:t>before</a:t>
            </a:r>
            <a:r>
              <a:rPr b="0" i="1" lang="en-US" sz="1200" u="none" cap="none" strike="noStrike">
                <a:solidFill>
                  <a:schemeClr val="dk1"/>
                </a:solidFill>
                <a:latin typeface="Arial"/>
                <a:ea typeface="Arial"/>
                <a:cs typeface="Arial"/>
                <a:sym typeface="Arial"/>
              </a:rPr>
              <a:t> </a:t>
            </a:r>
            <a:r>
              <a:rPr b="0" i="0" lang="en-US" sz="1200" u="none" cap="none" strike="noStrike">
                <a:solidFill>
                  <a:schemeClr val="dk1"/>
                </a:solidFill>
                <a:latin typeface="Arial"/>
                <a:ea typeface="Arial"/>
                <a:cs typeface="Arial"/>
                <a:sym typeface="Arial"/>
              </a:rPr>
              <a:t>developing or procuring new IT that will collect, maintain, or disseminate personal information; collect any new information (regardless of IT form), or collects information from 10 or more members of the public under the Paper Reduction Act Standard. </a:t>
            </a:r>
            <a:endParaRPr/>
          </a:p>
          <a:p>
            <a:pPr indent="0" lvl="0" marL="0" rtl="0" algn="l">
              <a:lnSpc>
                <a:spcPct val="100000"/>
              </a:lnSpc>
              <a:spcBef>
                <a:spcPts val="0"/>
              </a:spcBef>
              <a:spcAft>
                <a:spcPts val="0"/>
              </a:spcAft>
              <a:buSzPts val="1200"/>
              <a:buNone/>
            </a:pPr>
            <a:r>
              <a:t/>
            </a:r>
            <a:endParaRPr/>
          </a:p>
        </p:txBody>
      </p:sp>
      <p:sp>
        <p:nvSpPr>
          <p:cNvPr id="209" name="Google Shape;20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76200" marR="0" rtl="0" algn="l">
              <a:lnSpc>
                <a:spcPct val="100000"/>
              </a:lnSpc>
              <a:spcBef>
                <a:spcPts val="0"/>
              </a:spcBef>
              <a:spcAft>
                <a:spcPts val="0"/>
              </a:spcAft>
              <a:buClr>
                <a:schemeClr val="dk1"/>
              </a:buClr>
              <a:buSzPts val="2400"/>
              <a:buFont typeface="Calibri"/>
              <a:buNone/>
            </a:pPr>
            <a:r>
              <a:rPr b="0" lang="en-US">
                <a:latin typeface="Arial"/>
                <a:ea typeface="Arial"/>
                <a:cs typeface="Arial"/>
                <a:sym typeface="Arial"/>
              </a:rPr>
              <a:t>The </a:t>
            </a:r>
            <a:r>
              <a:rPr b="0" lang="en-US" sz="1200">
                <a:latin typeface="Arial"/>
                <a:ea typeface="Arial"/>
                <a:cs typeface="Arial"/>
                <a:sym typeface="Arial"/>
              </a:rPr>
              <a:t>Purpose of the PTA is to </a:t>
            </a:r>
            <a:r>
              <a:rPr lang="en-US" sz="1200">
                <a:latin typeface="Arial"/>
                <a:ea typeface="Arial"/>
                <a:cs typeface="Arial"/>
                <a:sym typeface="Arial"/>
              </a:rPr>
              <a:t>Identify programs and systems that are privacy-sensitive</a:t>
            </a:r>
            <a:r>
              <a:rPr b="0" lang="en-US" sz="1200">
                <a:latin typeface="Arial"/>
                <a:ea typeface="Arial"/>
                <a:cs typeface="Arial"/>
                <a:sym typeface="Arial"/>
              </a:rPr>
              <a:t>, d</a:t>
            </a:r>
            <a:r>
              <a:rPr lang="en-US" sz="1200">
                <a:latin typeface="Arial"/>
                <a:ea typeface="Arial"/>
                <a:cs typeface="Arial"/>
                <a:sym typeface="Arial"/>
              </a:rPr>
              <a:t>emonstrate the inclusion of privacy considerations during the review of the National Marine Fisheries Systems, and provide a record of the program or system and its privacy requirements to the Department’s Privacy Office, demonstrate compliance with privacy laws and regulations, and assess whether additional privacy compliance documentation is required, such as a PIA and/or System of Records Notices.</a:t>
            </a:r>
            <a:endParaRPr/>
          </a:p>
          <a:p>
            <a:pPr indent="-228600" lvl="0" marL="457200" marR="0" rtl="0" algn="l">
              <a:lnSpc>
                <a:spcPct val="100000"/>
              </a:lnSpc>
              <a:spcBef>
                <a:spcPts val="0"/>
              </a:spcBef>
              <a:spcAft>
                <a:spcPts val="0"/>
              </a:spcAft>
              <a:buClr>
                <a:schemeClr val="dk1"/>
              </a:buClr>
              <a:buSzPts val="2400"/>
              <a:buFont typeface="Calibri"/>
              <a:buNone/>
            </a:pPr>
            <a:r>
              <a:t/>
            </a:r>
            <a:endParaRPr sz="1200"/>
          </a:p>
          <a:p>
            <a:pPr indent="-228600" lvl="0" marL="457200" marR="0" rtl="0" algn="l">
              <a:lnSpc>
                <a:spcPct val="100000"/>
              </a:lnSpc>
              <a:spcBef>
                <a:spcPts val="0"/>
              </a:spcBef>
              <a:spcAft>
                <a:spcPts val="0"/>
              </a:spcAft>
              <a:buSzPts val="2400"/>
              <a:buNone/>
            </a:pPr>
            <a:r>
              <a:t/>
            </a:r>
            <a:endParaRPr sz="1200"/>
          </a:p>
          <a:p>
            <a:pPr indent="0" lvl="0" marL="76200" marR="0" rtl="0" algn="l">
              <a:lnSpc>
                <a:spcPct val="100000"/>
              </a:lnSpc>
              <a:spcBef>
                <a:spcPts val="0"/>
              </a:spcBef>
              <a:spcAft>
                <a:spcPts val="0"/>
              </a:spcAft>
              <a:buSzPts val="2400"/>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p:txBody>
      </p:sp>
      <p:sp>
        <p:nvSpPr>
          <p:cNvPr id="216" name="Google Shape;21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The Privacy Impact Assessment is not a process or document to be completed solely by the ISSO, which means c</a:t>
            </a:r>
            <a:r>
              <a:rPr lang="en-US">
                <a:latin typeface="Arial"/>
                <a:ea typeface="Arial"/>
                <a:cs typeface="Arial"/>
                <a:sym typeface="Arial"/>
              </a:rPr>
              <a:t>ommunication is very important to determine the scope of information contained within the system boundary. The PIA should be a collaborative process involving program managers and administrative staff, records managers,  counsel, IT staff, the Privacy Office, rule-writers or anyone conducting a collection of information pursuant to the Paperwork Reduction Act (PRA).  </a:t>
            </a:r>
            <a:endParaRPr/>
          </a:p>
          <a:p>
            <a:pPr indent="0" lvl="0" marL="0" rtl="0" algn="l">
              <a:lnSpc>
                <a:spcPct val="100000"/>
              </a:lnSpc>
              <a:spcBef>
                <a:spcPts val="0"/>
              </a:spcBef>
              <a:spcAft>
                <a:spcPts val="0"/>
              </a:spcAft>
              <a:buSzPts val="1200"/>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 PIA is both a Process and a Document. Completing the PIA is a </a:t>
            </a:r>
            <a:r>
              <a:rPr lang="en-US" sz="1200">
                <a:solidFill>
                  <a:srgbClr val="0D5DDF"/>
                </a:solidFill>
                <a:latin typeface="Arial"/>
                <a:ea typeface="Arial"/>
                <a:cs typeface="Arial"/>
                <a:sym typeface="Arial"/>
              </a:rPr>
              <a:t>continual process</a:t>
            </a:r>
            <a:r>
              <a:rPr lang="en-US" sz="1200">
                <a:latin typeface="Arial"/>
                <a:ea typeface="Arial"/>
                <a:cs typeface="Arial"/>
                <a:sym typeface="Arial"/>
              </a:rPr>
              <a:t> with program, legal counsel, IT, and Privacy Office collaboration. It is important to remember when building a new program, always start at the beginning and build in privacy. </a:t>
            </a:r>
            <a:endParaRPr>
              <a:latin typeface="Arial"/>
              <a:ea typeface="Arial"/>
              <a:cs typeface="Arial"/>
              <a:sym typeface="Arial"/>
            </a:endParaRPr>
          </a:p>
          <a:p>
            <a:pPr indent="0" lvl="0" marL="0" rtl="0" algn="l">
              <a:lnSpc>
                <a:spcPct val="100000"/>
              </a:lnSpc>
              <a:spcBef>
                <a:spcPts val="0"/>
              </a:spcBef>
              <a:spcAft>
                <a:spcPts val="0"/>
              </a:spcAft>
              <a:buSzPts val="1200"/>
              <a:buNone/>
            </a:pPr>
            <a:r>
              <a:t/>
            </a:r>
            <a:endParaRPr/>
          </a:p>
        </p:txBody>
      </p:sp>
      <p:sp>
        <p:nvSpPr>
          <p:cNvPr id="224" name="Google Shape;224;p17: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A successful PIA for the NMFS NE Region should accomplish three goals. First, it will determine the risks and effects. Second, it will evaluate protections and alternative process to mitigate any potential privacy risks and third, it will p</a:t>
            </a:r>
            <a:r>
              <a:rPr lang="en-US" sz="1200"/>
              <a:t>rovide notice to the public about the collection and processing of any PII or BII.</a:t>
            </a:r>
            <a:endParaRPr/>
          </a:p>
          <a:p>
            <a:pPr indent="0" lvl="0" marL="0" rtl="0" algn="l">
              <a:lnSpc>
                <a:spcPct val="100000"/>
              </a:lnSpc>
              <a:spcBef>
                <a:spcPts val="0"/>
              </a:spcBef>
              <a:spcAft>
                <a:spcPts val="0"/>
              </a:spcAft>
              <a:buSzPts val="1200"/>
              <a:buNone/>
            </a:pPr>
            <a:r>
              <a:t/>
            </a:r>
            <a:endParaRPr>
              <a:latin typeface="Arial"/>
              <a:ea typeface="Arial"/>
              <a:cs typeface="Arial"/>
              <a:sym typeface="Arial"/>
            </a:endParaRPr>
          </a:p>
        </p:txBody>
      </p:sp>
      <p:sp>
        <p:nvSpPr>
          <p:cNvPr id="234" name="Google Shape;234;p18: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Arial"/>
                <a:ea typeface="Arial"/>
                <a:cs typeface="Arial"/>
                <a:sym typeface="Arial"/>
              </a:rPr>
              <a:t>There are many reasons for conducting a PIA. These include: Developing or procuring any new Department program or system that will handle or collect PII, submitting budgets to the Office of Management and Budget (OMB) that affect PII, conducting Pilot tests that affect PII, developing program or system revisions that affect PII, and last, but not least, issuing a new or updated rulemaking that involves the collection, use, and maintenance of PII.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243" name="Google Shape;243;p1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98" name="Google Shape;98;p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5400" rtl="0" algn="l">
              <a:lnSpc>
                <a:spcPct val="100000"/>
              </a:lnSpc>
              <a:spcBef>
                <a:spcPts val="0"/>
              </a:spcBef>
              <a:spcAft>
                <a:spcPts val="0"/>
              </a:spcAft>
              <a:buSzPts val="1200"/>
              <a:buNone/>
            </a:pPr>
            <a:r>
              <a:rPr lang="en-US" sz="1200"/>
              <a:t>The Privacy Act requires agencies to publish a System of Records Notice (SORN) in the Federal Register that describes the categories of personally identifiable information collected, maintained and used in an automated system. In order for the system to fall under the requirements of a Privacy Act system of records, personal information must be collected on an individual </a:t>
            </a:r>
            <a:r>
              <a:rPr lang="en-US" sz="1200" u="sng"/>
              <a:t>AND </a:t>
            </a:r>
            <a:r>
              <a:rPr lang="en-US" sz="1200"/>
              <a:t>retrieved by the individual’s name or unique identifier, for example a SSN. If personal information is collected but never retrieved by the unique identifier, it is not a system of records and a SORN is not required for the system. </a:t>
            </a:r>
            <a:endParaRPr/>
          </a:p>
          <a:p>
            <a:pPr indent="0" lvl="0" marL="25400" rtl="0" algn="l">
              <a:lnSpc>
                <a:spcPct val="100000"/>
              </a:lnSpc>
              <a:spcBef>
                <a:spcPts val="0"/>
              </a:spcBef>
              <a:spcAft>
                <a:spcPts val="0"/>
              </a:spcAft>
              <a:buSzPts val="1200"/>
              <a:buNone/>
            </a:pPr>
            <a:r>
              <a:t/>
            </a:r>
            <a:endParaRPr sz="1200"/>
          </a:p>
          <a:p>
            <a:pPr indent="0" lvl="0" marL="25400" rtl="0" algn="l">
              <a:lnSpc>
                <a:spcPct val="100000"/>
              </a:lnSpc>
              <a:spcBef>
                <a:spcPts val="0"/>
              </a:spcBef>
              <a:spcAft>
                <a:spcPts val="0"/>
              </a:spcAft>
              <a:buSzPts val="1200"/>
              <a:buNone/>
            </a:pPr>
            <a:r>
              <a:rPr lang="en-US" sz="1200"/>
              <a:t>Its noteworthy that under the statute, any officer or employee who knowingly and willfully maintains a system of records without meeting the Privacy Act notice requirements (5 U.S.C. 552a(e)(4)) is guilty of a misdemeanor and may be fined up to $5,000 dollars</a:t>
            </a:r>
            <a:r>
              <a:rPr lang="en-US"/>
              <a:t>.</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251" name="Google Shape;251;p2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Arial"/>
                <a:ea typeface="Arial"/>
                <a:cs typeface="Arial"/>
                <a:sym typeface="Arial"/>
              </a:rPr>
              <a:t>Some of the reasons for conducting a PIA include, but are not limited to, </a:t>
            </a:r>
            <a:r>
              <a:rPr lang="en-US" sz="1200"/>
              <a:t>ensuring compliance with laws and regulations governing privacy and demonstrating NOAA’s commitment to protect the privacy of any personal information collected, stored, retrieved, used and shared. The PIA provides a comprehensive analysis of how NOAA’s electronic information systems and collections handle personally identifiable information (PII). And last, but not least, to systematically identify the risks and potential effects of collecting, maintaining, and disseminating PII and to examine and evaluate alternative processes for handling information to mitigate potential privacy risks.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259" name="Google Shape;259;p2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a:t>If you would like additional information on what has been covered in this presentation, these references are excellent resources. </a:t>
            </a:r>
            <a:endParaRPr/>
          </a:p>
        </p:txBody>
      </p:sp>
      <p:sp>
        <p:nvSpPr>
          <p:cNvPr id="268" name="Google Shape;268;p2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t/>
            </a:r>
            <a:endParaRPr/>
          </a:p>
        </p:txBody>
      </p:sp>
      <p:sp>
        <p:nvSpPr>
          <p:cNvPr id="276" name="Google Shape;276;p2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 Privacy Act of 1974 </a:t>
            </a:r>
            <a:r>
              <a:rPr lang="en-US" sz="1200">
                <a:latin typeface="Arial"/>
                <a:ea typeface="Arial"/>
                <a:cs typeface="Arial"/>
                <a:sym typeface="Arial"/>
              </a:rPr>
              <a:t>establishes a code of fair information practices that governs the collection, maintenance, use, and dissemination of information about individuals that is maintained in a system of records. It requires that agencies give the public notice of their systems of records by publication in the Federal Register. The Act prohibits disclosure of a record about an individual from a system of records absent written consent of the individual, unless the disclosure is pursuant to one of twelve statutory exceptions. And it also provides individuals a means to seek access to and amendment of their records.</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106" name="Google Shape;106;p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Fair Information Practice Principles, also know as FIPPs, is </a:t>
            </a:r>
            <a:r>
              <a:rPr lang="en-US" sz="1200">
                <a:latin typeface="Arial"/>
                <a:ea typeface="Arial"/>
                <a:cs typeface="Arial"/>
                <a:sym typeface="Arial"/>
              </a:rPr>
              <a:t>a collection of widely accepted principles that agencies use when evaluating information systems, processes, programs, and activities that affect individual privacy; both within government and the private sector. FIPPS serve as the foundation for privacy laws and policies that apply to Federal agencies. FIPPS is </a:t>
            </a:r>
            <a:r>
              <a:rPr b="0" i="0" lang="en-US" sz="1200" u="none" cap="none" strike="noStrike">
                <a:solidFill>
                  <a:schemeClr val="dk1"/>
                </a:solidFill>
                <a:latin typeface="Calibri"/>
                <a:ea typeface="Calibri"/>
                <a:cs typeface="Calibri"/>
                <a:sym typeface="Calibri"/>
              </a:rPr>
              <a:t>critical to how the government approaches information management, especially information about people. While the precise expression of the FIPPs has varied over time and in different contexts, they have always retained a consistent set of core principles that are broadly relevant to agencies’ information management practices. </a:t>
            </a:r>
            <a:r>
              <a:rPr lang="en-US" sz="1200">
                <a:latin typeface="Arial"/>
                <a:ea typeface="Arial"/>
                <a:cs typeface="Arial"/>
                <a:sym typeface="Arial"/>
              </a:rPr>
              <a:t>FIPPS is at the core of the Privacy Act of 1974, which applies these principles to U.S. Federal Agencies. FIPPS is also used by numerous foreign countries and international organizations, and the principles are mirrored in many states’ laws.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114" name="Google Shape;114;p4: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b="0" i="0" lang="en-US" sz="1100" u="none" cap="none" strike="noStrike">
                <a:solidFill>
                  <a:schemeClr val="dk1"/>
                </a:solidFill>
                <a:latin typeface="Arial"/>
                <a:ea typeface="Arial"/>
                <a:cs typeface="Arial"/>
                <a:sym typeface="Arial"/>
              </a:rPr>
              <a:t>The Principles state that agencies must provide individuals with appropriate access to PII and appropriate opportunity to correct or amend their PII. </a:t>
            </a:r>
            <a:r>
              <a:rPr b="1" i="0" lang="en-US" sz="1100" u="none" cap="none" strike="noStrike">
                <a:solidFill>
                  <a:schemeClr val="dk1"/>
                </a:solidFill>
                <a:latin typeface="Arial"/>
                <a:ea typeface="Arial"/>
                <a:cs typeface="Arial"/>
                <a:sym typeface="Arial"/>
              </a:rPr>
              <a:t> </a:t>
            </a:r>
            <a:r>
              <a:rPr b="0" i="0" lang="en-US" sz="1100" u="none" cap="none" strike="noStrike">
                <a:solidFill>
                  <a:schemeClr val="dk1"/>
                </a:solidFill>
                <a:latin typeface="Arial"/>
                <a:ea typeface="Arial"/>
                <a:cs typeface="Arial"/>
                <a:sym typeface="Arial"/>
              </a:rPr>
              <a:t>That agencies should be accountable for complying with these principles and appropriate privacy requirements, and should appropriately monitor, audit, and document compliance. Agencies should also clearly define the roles and responsibilities with respect to PII for all employees and contractors, and should provide appropriate training to all employees and contractors who have access to PII. Agencies should only create, collect, use, process, store, maintain, disseminate, or disclose PII if they have authority to do so, and should identify this authority in the appropriate notice at the time of collection. </a:t>
            </a:r>
            <a:r>
              <a:rPr b="1" i="0" lang="en-US" sz="1100" u="none" cap="none" strike="noStrike">
                <a:solidFill>
                  <a:schemeClr val="dk1"/>
                </a:solidFill>
                <a:latin typeface="Arial"/>
                <a:ea typeface="Arial"/>
                <a:cs typeface="Arial"/>
                <a:sym typeface="Arial"/>
              </a:rPr>
              <a:t> </a:t>
            </a:r>
            <a:r>
              <a:rPr b="0" i="0" lang="en-US" sz="1100" u="none" cap="none" strike="noStrike">
                <a:solidFill>
                  <a:schemeClr val="dk1"/>
                </a:solidFill>
                <a:latin typeface="Arial"/>
                <a:ea typeface="Arial"/>
                <a:cs typeface="Arial"/>
                <a:sym typeface="Arial"/>
              </a:rPr>
              <a:t>Agencies should only </a:t>
            </a:r>
            <a:r>
              <a:rPr b="0" i="0" lang="en-US" sz="1100" u="none" cap="none" strike="noStrike">
                <a:solidFill>
                  <a:schemeClr val="dk1"/>
                </a:solidFill>
                <a:latin typeface="Calibri"/>
                <a:ea typeface="Calibri"/>
                <a:cs typeface="Calibri"/>
                <a:sym typeface="Calibri"/>
              </a:rPr>
              <a:t>work with or collect PII</a:t>
            </a:r>
            <a:r>
              <a:rPr b="0" i="0" lang="en-US" sz="1100" u="none" cap="none" strike="noStrike">
                <a:solidFill>
                  <a:schemeClr val="dk1"/>
                </a:solidFill>
                <a:latin typeface="Arial"/>
                <a:ea typeface="Arial"/>
                <a:cs typeface="Arial"/>
                <a:sym typeface="Arial"/>
              </a:rPr>
              <a:t> that is directly relevant and necessary to accomplish a legally authorized purpose, and should only maintain PII for as long as is necessary to accomplish the defined purpose. Agencies should handle PII with such accuracy, relevance, timeliness, and completeness as is reasonably necessary to ensure fairness to the individual. Agencies should involve the individual in the process of using PII and, as feasible, seek individual consent for the creation, collection, use, processing, storage, maintenance, dissemination, or disclosure of PII. Agencies should also establish procedures to receive and address individuals’ privacy-related complaints and inquiries.</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122" name="Google Shape;122;p5: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Agencies should provide notice of the specific purpose for which PII is collected and should only use, process, store, maintain, disseminate, or disclose PII for a purpose that is explained in the notice and is compatible with the purpose for which the PII was collected, or that is otherwise legally authorized. Agencies should establish administrative, technical, and physical safeguards to protect PII with the risk and magnitude in mind of the harm that would result from its unauthorized access, use, modification, loss, destruction, dissemination, or disclosure. Agencies should also be transparent about information policies and practices with respect to PII, and should provide clear and accessible notice regarding the creation, collection, use, processing, storage, maintenance, dissemination, and disclosure of the PII.</a:t>
            </a:r>
            <a:endParaRPr/>
          </a:p>
        </p:txBody>
      </p:sp>
      <p:sp>
        <p:nvSpPr>
          <p:cNvPr id="131" name="Google Shape;131;p6: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Arial"/>
                <a:ea typeface="Arial"/>
                <a:cs typeface="Arial"/>
                <a:sym typeface="Arial"/>
              </a:rPr>
              <a:t>So what does this mean? It means agencies should specifically articulate the authority that permits the collection of Personally Identifiable Information (PII). The purpose for which PII is collected should be specified at the time of data collection. Subsequent use of this data should be limited to the original purpose for which the PII was collected (or other purposes </a:t>
            </a:r>
            <a:r>
              <a:rPr i="1" lang="en-US" sz="1200">
                <a:latin typeface="Arial"/>
                <a:ea typeface="Arial"/>
                <a:cs typeface="Arial"/>
                <a:sym typeface="Arial"/>
              </a:rPr>
              <a:t>compatible</a:t>
            </a:r>
            <a:r>
              <a:rPr lang="en-US" sz="1200">
                <a:latin typeface="Arial"/>
                <a:ea typeface="Arial"/>
                <a:cs typeface="Arial"/>
                <a:sym typeface="Arial"/>
              </a:rPr>
              <a:t> with the original collection purpose).</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142" name="Google Shape;142;p7: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Arial"/>
                <a:ea typeface="Arial"/>
                <a:cs typeface="Arial"/>
                <a:sym typeface="Arial"/>
              </a:rPr>
              <a:t>Agencies must ensure that the collected PII is accurate, complete, and kept up to date to ensure its quality and integrity. Agencies should only collect PII if the data is directly relevant and necessary to accomplish the specified purpose, and PII should only be retained as long as is necessary to fulfill the </a:t>
            </a:r>
            <a:r>
              <a:rPr lang="en-US" sz="1100">
                <a:latin typeface="Arial"/>
                <a:ea typeface="Arial"/>
                <a:cs typeface="Arial"/>
                <a:sym typeface="Arial"/>
              </a:rPr>
              <a:t>specified</a:t>
            </a:r>
            <a:r>
              <a:rPr lang="en-US" sz="1200">
                <a:latin typeface="Arial"/>
                <a:ea typeface="Arial"/>
                <a:cs typeface="Arial"/>
                <a:sym typeface="Arial"/>
              </a:rPr>
              <a:t> purpose.</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150" name="Google Shape;150;p8: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Agencies should ensure the use of collected PII is limited and not </a:t>
            </a:r>
            <a:r>
              <a:rPr lang="en-US" sz="1200">
                <a:latin typeface="Arial"/>
                <a:ea typeface="Arial"/>
                <a:cs typeface="Arial"/>
                <a:sym typeface="Arial"/>
              </a:rPr>
              <a:t>disclosed, made available, or otherwise used for purposes other than those specified; except with the consent of the individual, or by the authority of law.</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200"/>
              <a:buNone/>
            </a:pPr>
            <a:r>
              <a:t/>
            </a:r>
            <a:endParaRPr/>
          </a:p>
        </p:txBody>
      </p:sp>
      <p:sp>
        <p:nvSpPr>
          <p:cNvPr id="158" name="Google Shape;158;p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5"/>
          <p:cNvSpPr txBox="1"/>
          <p:nvPr>
            <p:ph type="ctrTitle"/>
          </p:nvPr>
        </p:nvSpPr>
        <p:spPr>
          <a:xfrm>
            <a:off x="685800" y="2130425"/>
            <a:ext cx="7772400" cy="1470024"/>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21" name="Google Shape;21;p25"/>
          <p:cNvSpPr txBox="1"/>
          <p:nvPr>
            <p:ph idx="1" type="subTitle"/>
          </p:nvPr>
        </p:nvSpPr>
        <p:spPr>
          <a:xfrm>
            <a:off x="1371600" y="3886200"/>
            <a:ext cx="6400799"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560"/>
              </a:spcBef>
              <a:spcAft>
                <a:spcPts val="0"/>
              </a:spcAft>
              <a:buClr>
                <a:schemeClr val="dk1"/>
              </a:buClr>
              <a:buSzPts val="1400"/>
              <a:buFont typeface="Arial"/>
              <a:buNone/>
              <a:defRPr/>
            </a:lvl1pPr>
            <a:lvl2pPr lvl="1" marR="0" algn="ctr">
              <a:lnSpc>
                <a:spcPct val="100000"/>
              </a:lnSpc>
              <a:spcBef>
                <a:spcPts val="480"/>
              </a:spcBef>
              <a:spcAft>
                <a:spcPts val="0"/>
              </a:spcAft>
              <a:buClr>
                <a:schemeClr val="dk1"/>
              </a:buClr>
              <a:buSzPts val="1400"/>
              <a:buFont typeface="Arial"/>
              <a:buNone/>
              <a:defRPr/>
            </a:lvl2pPr>
            <a:lvl3pPr lvl="2" marR="0" algn="ctr">
              <a:lnSpc>
                <a:spcPct val="100000"/>
              </a:lnSpc>
              <a:spcBef>
                <a:spcPts val="400"/>
              </a:spcBef>
              <a:spcAft>
                <a:spcPts val="0"/>
              </a:spcAft>
              <a:buClr>
                <a:schemeClr val="dk1"/>
              </a:buClr>
              <a:buSzPts val="1400"/>
              <a:buFont typeface="Arial"/>
              <a:buNone/>
              <a:defRPr/>
            </a:lvl3pPr>
            <a:lvl4pPr lvl="3" marR="0" algn="ctr">
              <a:lnSpc>
                <a:spcPct val="100000"/>
              </a:lnSpc>
              <a:spcBef>
                <a:spcPts val="400"/>
              </a:spcBef>
              <a:spcAft>
                <a:spcPts val="0"/>
              </a:spcAft>
              <a:buClr>
                <a:schemeClr val="dk1"/>
              </a:buClr>
              <a:buSzPts val="1400"/>
              <a:buFont typeface="Arial"/>
              <a:buNone/>
              <a:defRPr/>
            </a:lvl4pPr>
            <a:lvl5pPr lvl="4" marR="0" algn="ctr">
              <a:lnSpc>
                <a:spcPct val="100000"/>
              </a:lnSpc>
              <a:spcBef>
                <a:spcPts val="400"/>
              </a:spcBef>
              <a:spcAft>
                <a:spcPts val="0"/>
              </a:spcAft>
              <a:buClr>
                <a:schemeClr val="dk1"/>
              </a:buClr>
              <a:buSzPts val="1400"/>
              <a:buFont typeface="Arial"/>
              <a:buNone/>
              <a:defRPr/>
            </a:lvl5pPr>
            <a:lvl6pPr lvl="5" marR="0" algn="ctr">
              <a:lnSpc>
                <a:spcPct val="100000"/>
              </a:lnSpc>
              <a:spcBef>
                <a:spcPts val="400"/>
              </a:spcBef>
              <a:spcAft>
                <a:spcPts val="0"/>
              </a:spcAft>
              <a:buClr>
                <a:schemeClr val="dk1"/>
              </a:buClr>
              <a:buSzPts val="1400"/>
              <a:buFont typeface="Arial"/>
              <a:buNone/>
              <a:defRPr/>
            </a:lvl6pPr>
            <a:lvl7pPr lvl="6" marR="0" algn="ctr">
              <a:lnSpc>
                <a:spcPct val="100000"/>
              </a:lnSpc>
              <a:spcBef>
                <a:spcPts val="400"/>
              </a:spcBef>
              <a:spcAft>
                <a:spcPts val="0"/>
              </a:spcAft>
              <a:buClr>
                <a:schemeClr val="dk1"/>
              </a:buClr>
              <a:buSzPts val="1400"/>
              <a:buFont typeface="Arial"/>
              <a:buNone/>
              <a:defRPr/>
            </a:lvl7pPr>
            <a:lvl8pPr lvl="7" marR="0" algn="ctr">
              <a:lnSpc>
                <a:spcPct val="100000"/>
              </a:lnSpc>
              <a:spcBef>
                <a:spcPts val="400"/>
              </a:spcBef>
              <a:spcAft>
                <a:spcPts val="0"/>
              </a:spcAft>
              <a:buClr>
                <a:schemeClr val="dk1"/>
              </a:buClr>
              <a:buSzPts val="1400"/>
              <a:buFont typeface="Arial"/>
              <a:buNone/>
              <a:defRPr/>
            </a:lvl8pPr>
            <a:lvl9pPr lvl="8" marR="0" algn="ctr">
              <a:lnSpc>
                <a:spcPct val="100000"/>
              </a:lnSpc>
              <a:spcBef>
                <a:spcPts val="400"/>
              </a:spcBef>
              <a:spcAft>
                <a:spcPts val="0"/>
              </a:spcAft>
              <a:buClr>
                <a:schemeClr val="dk1"/>
              </a:buClr>
              <a:buSzPts val="1400"/>
              <a:buFont typeface="Arial"/>
              <a:buNone/>
              <a:defRPr/>
            </a:lvl9pPr>
          </a:lstStyle>
          <a:p/>
        </p:txBody>
      </p:sp>
      <p:sp>
        <p:nvSpPr>
          <p:cNvPr id="22" name="Google Shape;22;p25"/>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23" name="Google Shape;23;p2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24" name="Google Shape;24;p25"/>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5" name="Shape 75"/>
        <p:cNvGrpSpPr/>
        <p:nvPr/>
      </p:nvGrpSpPr>
      <p:grpSpPr>
        <a:xfrm>
          <a:off x="0" y="0"/>
          <a:ext cx="0" cy="0"/>
          <a:chOff x="0" y="0"/>
          <a:chExt cx="0" cy="0"/>
        </a:xfrm>
      </p:grpSpPr>
      <p:sp>
        <p:nvSpPr>
          <p:cNvPr id="76" name="Google Shape;76;p34"/>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 type="body"/>
          </p:nvPr>
        </p:nvSpPr>
        <p:spPr>
          <a:xfrm>
            <a:off x="685800" y="1676400"/>
            <a:ext cx="3809999" cy="4419599"/>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78" name="Google Shape;78;p34"/>
          <p:cNvSpPr txBox="1"/>
          <p:nvPr>
            <p:ph idx="2" type="body"/>
          </p:nvPr>
        </p:nvSpPr>
        <p:spPr>
          <a:xfrm>
            <a:off x="4648200" y="1676400"/>
            <a:ext cx="3809999" cy="4419599"/>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79" name="Google Shape;79;p34"/>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80" name="Google Shape;80;p3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81" name="Google Shape;81;p34"/>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p35"/>
          <p:cNvSpPr txBox="1"/>
          <p:nvPr>
            <p:ph type="title"/>
          </p:nvPr>
        </p:nvSpPr>
        <p:spPr>
          <a:xfrm>
            <a:off x="722312" y="4406900"/>
            <a:ext cx="7772400" cy="1362075"/>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1" type="body"/>
          </p:nvPr>
        </p:nvSpPr>
        <p:spPr>
          <a:xfrm>
            <a:off x="722312" y="2906713"/>
            <a:ext cx="7772400" cy="150018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a:lvl1pPr>
            <a:lvl2pPr indent="-228600" lvl="1" marL="914400" algn="l">
              <a:lnSpc>
                <a:spcPct val="100000"/>
              </a:lnSpc>
              <a:spcBef>
                <a:spcPts val="0"/>
              </a:spcBef>
              <a:spcAft>
                <a:spcPts val="0"/>
              </a:spcAft>
              <a:buSzPts val="1400"/>
              <a:buFont typeface="Arial"/>
              <a:buNone/>
              <a:defRPr/>
            </a:lvl2pPr>
            <a:lvl3pPr indent="-228600" lvl="2" marL="1371600" algn="l">
              <a:lnSpc>
                <a:spcPct val="100000"/>
              </a:lnSpc>
              <a:spcBef>
                <a:spcPts val="0"/>
              </a:spcBef>
              <a:spcAft>
                <a:spcPts val="0"/>
              </a:spcAft>
              <a:buSzPts val="1400"/>
              <a:buFont typeface="Arial"/>
              <a:buNone/>
              <a:defRPr/>
            </a:lvl3pPr>
            <a:lvl4pPr indent="-228600" lvl="3" marL="1828800" algn="l">
              <a:lnSpc>
                <a:spcPct val="100000"/>
              </a:lnSpc>
              <a:spcBef>
                <a:spcPts val="0"/>
              </a:spcBef>
              <a:spcAft>
                <a:spcPts val="0"/>
              </a:spcAft>
              <a:buSzPts val="1400"/>
              <a:buFont typeface="Arial"/>
              <a:buNone/>
              <a:defRPr/>
            </a:lvl4pPr>
            <a:lvl5pPr indent="-228600" lvl="4" marL="2286000" algn="l">
              <a:lnSpc>
                <a:spcPct val="100000"/>
              </a:lnSpc>
              <a:spcBef>
                <a:spcPts val="0"/>
              </a:spcBef>
              <a:spcAft>
                <a:spcPts val="0"/>
              </a:spcAft>
              <a:buSzPts val="1400"/>
              <a:buFont typeface="Arial"/>
              <a:buNone/>
              <a:defRPr/>
            </a:lvl5pPr>
            <a:lvl6pPr indent="-228600" lvl="5" marL="2743200" algn="l">
              <a:lnSpc>
                <a:spcPct val="100000"/>
              </a:lnSpc>
              <a:spcBef>
                <a:spcPts val="0"/>
              </a:spcBef>
              <a:spcAft>
                <a:spcPts val="0"/>
              </a:spcAft>
              <a:buSzPts val="1400"/>
              <a:buFont typeface="Arial"/>
              <a:buNone/>
              <a:defRPr/>
            </a:lvl6pPr>
            <a:lvl7pPr indent="-228600" lvl="6" marL="3200400" algn="l">
              <a:lnSpc>
                <a:spcPct val="100000"/>
              </a:lnSpc>
              <a:spcBef>
                <a:spcPts val="0"/>
              </a:spcBef>
              <a:spcAft>
                <a:spcPts val="0"/>
              </a:spcAft>
              <a:buSzPts val="1400"/>
              <a:buFont typeface="Arial"/>
              <a:buNone/>
              <a:defRPr/>
            </a:lvl7pPr>
            <a:lvl8pPr indent="-228600" lvl="7" marL="3657600" algn="l">
              <a:lnSpc>
                <a:spcPct val="100000"/>
              </a:lnSpc>
              <a:spcBef>
                <a:spcPts val="0"/>
              </a:spcBef>
              <a:spcAft>
                <a:spcPts val="0"/>
              </a:spcAft>
              <a:buSzPts val="1400"/>
              <a:buFont typeface="Arial"/>
              <a:buNone/>
              <a:defRPr/>
            </a:lvl8pPr>
            <a:lvl9pPr indent="-228600" lvl="8" marL="4114800" algn="l">
              <a:lnSpc>
                <a:spcPct val="100000"/>
              </a:lnSpc>
              <a:spcBef>
                <a:spcPts val="0"/>
              </a:spcBef>
              <a:spcAft>
                <a:spcPts val="0"/>
              </a:spcAft>
              <a:buSzPts val="1400"/>
              <a:buFont typeface="Arial"/>
              <a:buNone/>
              <a:defRPr/>
            </a:lvl9pPr>
          </a:lstStyle>
          <a:p/>
        </p:txBody>
      </p:sp>
      <p:sp>
        <p:nvSpPr>
          <p:cNvPr id="85" name="Google Shape;85;p35"/>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86" name="Google Shape;86;p3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87" name="Google Shape;87;p35"/>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457200" y="274637"/>
            <a:ext cx="4495800" cy="79216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3200"/>
              <a:buFont typeface="Calibri"/>
              <a:buNone/>
              <a:defRPr b="0" i="0" sz="3200" u="none" cap="none" strike="noStrike">
                <a:solidFill>
                  <a:srgbClr val="AC9C38"/>
                </a:solidFill>
                <a:latin typeface="Arial"/>
                <a:ea typeface="Arial"/>
                <a:cs typeface="Arial"/>
                <a:sym typeface="Arial"/>
              </a:defRPr>
            </a:lvl1pPr>
            <a:lvl2pPr lvl="1" algn="l">
              <a:spcBef>
                <a:spcPts val="0"/>
              </a:spcBef>
              <a:spcAft>
                <a:spcPts val="0"/>
              </a:spcAft>
              <a:buSzPts val="1800"/>
              <a:buFont typeface="Arial"/>
              <a:buNone/>
              <a:defRPr sz="1800"/>
            </a:lvl2pPr>
            <a:lvl3pPr lvl="2" algn="l">
              <a:spcBef>
                <a:spcPts val="0"/>
              </a:spcBef>
              <a:spcAft>
                <a:spcPts val="0"/>
              </a:spcAft>
              <a:buSzPts val="1800"/>
              <a:buFont typeface="Arial"/>
              <a:buNone/>
              <a:defRPr sz="1800"/>
            </a:lvl3pPr>
            <a:lvl4pPr lvl="3" algn="l">
              <a:spcBef>
                <a:spcPts val="0"/>
              </a:spcBef>
              <a:spcAft>
                <a:spcPts val="0"/>
              </a:spcAft>
              <a:buSzPts val="1800"/>
              <a:buFont typeface="Arial"/>
              <a:buNone/>
              <a:defRPr sz="1800"/>
            </a:lvl4pPr>
            <a:lvl5pPr lvl="4" algn="l">
              <a:spcBef>
                <a:spcPts val="0"/>
              </a:spcBef>
              <a:spcAft>
                <a:spcPts val="0"/>
              </a:spcAft>
              <a:buSzPts val="1800"/>
              <a:buFont typeface="Arial"/>
              <a:buNone/>
              <a:defRPr sz="1800"/>
            </a:lvl5pPr>
            <a:lvl6pPr lvl="5" algn="l">
              <a:spcBef>
                <a:spcPts val="0"/>
              </a:spcBef>
              <a:spcAft>
                <a:spcPts val="0"/>
              </a:spcAft>
              <a:buSzPts val="1800"/>
              <a:buFont typeface="Arial"/>
              <a:buNone/>
              <a:defRPr sz="1800"/>
            </a:lvl6pPr>
            <a:lvl7pPr lvl="6" algn="l">
              <a:spcBef>
                <a:spcPts val="0"/>
              </a:spcBef>
              <a:spcAft>
                <a:spcPts val="0"/>
              </a:spcAft>
              <a:buSzPts val="1800"/>
              <a:buFont typeface="Arial"/>
              <a:buNone/>
              <a:defRPr sz="1800"/>
            </a:lvl7pPr>
            <a:lvl8pPr lvl="7" algn="l">
              <a:spcBef>
                <a:spcPts val="0"/>
              </a:spcBef>
              <a:spcAft>
                <a:spcPts val="0"/>
              </a:spcAft>
              <a:buSzPts val="1800"/>
              <a:buFont typeface="Arial"/>
              <a:buNone/>
              <a:defRPr sz="1800"/>
            </a:lvl8pPr>
            <a:lvl9pPr lvl="8" algn="l">
              <a:spcBef>
                <a:spcPts val="0"/>
              </a:spcBef>
              <a:spcAft>
                <a:spcPts val="0"/>
              </a:spcAft>
              <a:buSzPts val="1800"/>
              <a:buFont typeface="Arial"/>
              <a:buNone/>
              <a:defRPr sz="1800"/>
            </a:lvl9pPr>
          </a:lstStyle>
          <a:p/>
        </p:txBody>
      </p:sp>
      <p:sp>
        <p:nvSpPr>
          <p:cNvPr id="27" name="Google Shape;27;p26"/>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Google Shape;28;p26"/>
          <p:cNvSpPr txBox="1"/>
          <p:nvPr>
            <p:ph idx="10" type="dt"/>
          </p:nvPr>
        </p:nvSpPr>
        <p:spPr>
          <a:xfrm>
            <a:off x="457200" y="635635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9" name="Google Shape;29;p2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Arial"/>
              <a:buNone/>
              <a:defRPr sz="1200">
                <a:solidFill>
                  <a:srgbClr val="888888"/>
                </a:solidFill>
                <a:latin typeface="Arial"/>
                <a:ea typeface="Arial"/>
                <a:cs typeface="Arial"/>
                <a:sym typeface="Arial"/>
              </a:defRPr>
            </a:lvl1pPr>
            <a:lvl2pPr lvl="1"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30" name="Google Shape;30;p26"/>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 name="Shape 31"/>
        <p:cNvGrpSpPr/>
        <p:nvPr/>
      </p:nvGrpSpPr>
      <p:grpSpPr>
        <a:xfrm>
          <a:off x="0" y="0"/>
          <a:ext cx="0" cy="0"/>
          <a:chOff x="0" y="0"/>
          <a:chExt cx="0" cy="0"/>
        </a:xfrm>
      </p:grpSpPr>
      <p:sp>
        <p:nvSpPr>
          <p:cNvPr id="32" name="Google Shape;32;p27"/>
          <p:cNvSpPr txBox="1"/>
          <p:nvPr>
            <p:ph type="title"/>
          </p:nvPr>
        </p:nvSpPr>
        <p:spPr>
          <a:xfrm rot="5400000">
            <a:off x="4552949" y="2190750"/>
            <a:ext cx="5867400" cy="1943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7"/>
          <p:cNvSpPr txBox="1"/>
          <p:nvPr>
            <p:ph idx="1" type="body"/>
          </p:nvPr>
        </p:nvSpPr>
        <p:spPr>
          <a:xfrm rot="5400000">
            <a:off x="590549" y="323850"/>
            <a:ext cx="5867400" cy="5676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34" name="Google Shape;34;p27"/>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35" name="Google Shape;35;p2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36" name="Google Shape;36;p27"/>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 name="Shape 37"/>
        <p:cNvGrpSpPr/>
        <p:nvPr/>
      </p:nvGrpSpPr>
      <p:grpSpPr>
        <a:xfrm>
          <a:off x="0" y="0"/>
          <a:ext cx="0" cy="0"/>
          <a:chOff x="0" y="0"/>
          <a:chExt cx="0" cy="0"/>
        </a:xfrm>
      </p:grpSpPr>
      <p:sp>
        <p:nvSpPr>
          <p:cNvPr id="38" name="Google Shape;38;p28"/>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8"/>
          <p:cNvSpPr txBox="1"/>
          <p:nvPr>
            <p:ph idx="1" type="body"/>
          </p:nvPr>
        </p:nvSpPr>
        <p:spPr>
          <a:xfrm rot="5400000">
            <a:off x="2362199" y="0"/>
            <a:ext cx="4419599" cy="7772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560"/>
              </a:spcBef>
              <a:spcAft>
                <a:spcPts val="0"/>
              </a:spcAft>
              <a:buClr>
                <a:schemeClr val="dk1"/>
              </a:buClr>
              <a:buSzPts val="1400"/>
              <a:buFont typeface="Arial"/>
              <a:buChar char="•"/>
              <a:defRPr/>
            </a:lvl1pPr>
            <a:lvl2pPr indent="-317500" lvl="1" marL="914400" algn="l">
              <a:lnSpc>
                <a:spcPct val="100000"/>
              </a:lnSpc>
              <a:spcBef>
                <a:spcPts val="480"/>
              </a:spcBef>
              <a:spcAft>
                <a:spcPts val="0"/>
              </a:spcAft>
              <a:buClr>
                <a:schemeClr val="dk1"/>
              </a:buClr>
              <a:buSzPts val="1400"/>
              <a:buFont typeface="Arial"/>
              <a:buChar char="–"/>
              <a:defRPr/>
            </a:lvl2pPr>
            <a:lvl3pPr indent="-317500" lvl="2" marL="1371600" algn="l">
              <a:lnSpc>
                <a:spcPct val="100000"/>
              </a:lnSpc>
              <a:spcBef>
                <a:spcPts val="400"/>
              </a:spcBef>
              <a:spcAft>
                <a:spcPts val="0"/>
              </a:spcAft>
              <a:buClr>
                <a:schemeClr val="dk1"/>
              </a:buClr>
              <a:buSzPts val="1400"/>
              <a:buFont typeface="Arial"/>
              <a:buChar char="•"/>
              <a:defRPr/>
            </a:lvl3pPr>
            <a:lvl4pPr indent="-317500" lvl="3" marL="1828800" algn="l">
              <a:lnSpc>
                <a:spcPct val="100000"/>
              </a:lnSpc>
              <a:spcBef>
                <a:spcPts val="400"/>
              </a:spcBef>
              <a:spcAft>
                <a:spcPts val="0"/>
              </a:spcAft>
              <a:buClr>
                <a:schemeClr val="dk1"/>
              </a:buClr>
              <a:buSzPts val="1400"/>
              <a:buFont typeface="Arial"/>
              <a:buChar char="–"/>
              <a:defRPr/>
            </a:lvl4pPr>
            <a:lvl5pPr indent="-317500" lvl="4" marL="2286000" algn="l">
              <a:lnSpc>
                <a:spcPct val="100000"/>
              </a:lnSpc>
              <a:spcBef>
                <a:spcPts val="400"/>
              </a:spcBef>
              <a:spcAft>
                <a:spcPts val="0"/>
              </a:spcAft>
              <a:buClr>
                <a:schemeClr val="dk1"/>
              </a:buClr>
              <a:buSzPts val="1400"/>
              <a:buFont typeface="Arial"/>
              <a:buChar char="»"/>
              <a:defRPr/>
            </a:lvl5pPr>
            <a:lvl6pPr indent="-317500" lvl="5" marL="2743200" algn="l">
              <a:lnSpc>
                <a:spcPct val="100000"/>
              </a:lnSpc>
              <a:spcBef>
                <a:spcPts val="400"/>
              </a:spcBef>
              <a:spcAft>
                <a:spcPts val="0"/>
              </a:spcAft>
              <a:buClr>
                <a:schemeClr val="dk1"/>
              </a:buClr>
              <a:buSzPts val="1400"/>
              <a:buFont typeface="Arial"/>
              <a:buChar char="»"/>
              <a:defRPr/>
            </a:lvl6pPr>
            <a:lvl7pPr indent="-317500" lvl="6" marL="3200400" algn="l">
              <a:lnSpc>
                <a:spcPct val="100000"/>
              </a:lnSpc>
              <a:spcBef>
                <a:spcPts val="400"/>
              </a:spcBef>
              <a:spcAft>
                <a:spcPts val="0"/>
              </a:spcAft>
              <a:buClr>
                <a:schemeClr val="dk1"/>
              </a:buClr>
              <a:buSzPts val="1400"/>
              <a:buFont typeface="Arial"/>
              <a:buChar char="»"/>
              <a:defRPr/>
            </a:lvl7pPr>
            <a:lvl8pPr indent="-317500" lvl="7" marL="3657600" algn="l">
              <a:lnSpc>
                <a:spcPct val="100000"/>
              </a:lnSpc>
              <a:spcBef>
                <a:spcPts val="400"/>
              </a:spcBef>
              <a:spcAft>
                <a:spcPts val="0"/>
              </a:spcAft>
              <a:buClr>
                <a:schemeClr val="dk1"/>
              </a:buClr>
              <a:buSzPts val="1400"/>
              <a:buFont typeface="Arial"/>
              <a:buChar char="»"/>
              <a:defRPr/>
            </a:lvl8pPr>
            <a:lvl9pPr indent="-317500" lvl="8" marL="4114800" algn="l">
              <a:lnSpc>
                <a:spcPct val="100000"/>
              </a:lnSpc>
              <a:spcBef>
                <a:spcPts val="400"/>
              </a:spcBef>
              <a:spcAft>
                <a:spcPts val="0"/>
              </a:spcAft>
              <a:buClr>
                <a:schemeClr val="dk1"/>
              </a:buClr>
              <a:buSzPts val="1400"/>
              <a:buFont typeface="Arial"/>
              <a:buChar char="»"/>
              <a:defRPr/>
            </a:lvl9pPr>
          </a:lstStyle>
          <a:p/>
        </p:txBody>
      </p:sp>
      <p:sp>
        <p:nvSpPr>
          <p:cNvPr id="40" name="Google Shape;40;p28"/>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41" name="Google Shape;41;p2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42" name="Google Shape;42;p28"/>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29"/>
          <p:cNvSpPr txBox="1"/>
          <p:nvPr>
            <p:ph type="title"/>
          </p:nvPr>
        </p:nvSpPr>
        <p:spPr>
          <a:xfrm>
            <a:off x="1792288" y="4800600"/>
            <a:ext cx="5486399" cy="566737"/>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9"/>
          <p:cNvSpPr/>
          <p:nvPr>
            <p:ph idx="2" type="pic"/>
          </p:nvPr>
        </p:nvSpPr>
        <p:spPr>
          <a:xfrm>
            <a:off x="1792288" y="612775"/>
            <a:ext cx="5486399" cy="4114800"/>
          </a:xfrm>
          <a:prstGeom prst="rect">
            <a:avLst/>
          </a:prstGeom>
          <a:noFill/>
          <a:ln>
            <a:noFill/>
          </a:ln>
        </p:spPr>
      </p:sp>
      <p:sp>
        <p:nvSpPr>
          <p:cNvPr id="46" name="Google Shape;46;p29"/>
          <p:cNvSpPr txBox="1"/>
          <p:nvPr>
            <p:ph idx="1" type="body"/>
          </p:nvPr>
        </p:nvSpPr>
        <p:spPr>
          <a:xfrm>
            <a:off x="1792288" y="5367337"/>
            <a:ext cx="5486399" cy="804861"/>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a:lvl1pPr>
            <a:lvl2pPr indent="-228600" lvl="1" marL="914400" algn="l">
              <a:lnSpc>
                <a:spcPct val="100000"/>
              </a:lnSpc>
              <a:spcBef>
                <a:spcPts val="0"/>
              </a:spcBef>
              <a:spcAft>
                <a:spcPts val="0"/>
              </a:spcAft>
              <a:buSzPts val="1400"/>
              <a:buFont typeface="Arial"/>
              <a:buNone/>
              <a:defRPr/>
            </a:lvl2pPr>
            <a:lvl3pPr indent="-228600" lvl="2" marL="1371600" algn="l">
              <a:lnSpc>
                <a:spcPct val="100000"/>
              </a:lnSpc>
              <a:spcBef>
                <a:spcPts val="0"/>
              </a:spcBef>
              <a:spcAft>
                <a:spcPts val="0"/>
              </a:spcAft>
              <a:buSzPts val="1400"/>
              <a:buFont typeface="Arial"/>
              <a:buNone/>
              <a:defRPr/>
            </a:lvl3pPr>
            <a:lvl4pPr indent="-228600" lvl="3" marL="1828800" algn="l">
              <a:lnSpc>
                <a:spcPct val="100000"/>
              </a:lnSpc>
              <a:spcBef>
                <a:spcPts val="0"/>
              </a:spcBef>
              <a:spcAft>
                <a:spcPts val="0"/>
              </a:spcAft>
              <a:buSzPts val="1400"/>
              <a:buFont typeface="Arial"/>
              <a:buNone/>
              <a:defRPr/>
            </a:lvl4pPr>
            <a:lvl5pPr indent="-228600" lvl="4" marL="2286000" algn="l">
              <a:lnSpc>
                <a:spcPct val="100000"/>
              </a:lnSpc>
              <a:spcBef>
                <a:spcPts val="0"/>
              </a:spcBef>
              <a:spcAft>
                <a:spcPts val="0"/>
              </a:spcAft>
              <a:buSzPts val="1400"/>
              <a:buFont typeface="Arial"/>
              <a:buNone/>
              <a:defRPr/>
            </a:lvl5pPr>
            <a:lvl6pPr indent="-228600" lvl="5" marL="2743200" algn="l">
              <a:lnSpc>
                <a:spcPct val="100000"/>
              </a:lnSpc>
              <a:spcBef>
                <a:spcPts val="0"/>
              </a:spcBef>
              <a:spcAft>
                <a:spcPts val="0"/>
              </a:spcAft>
              <a:buSzPts val="1400"/>
              <a:buFont typeface="Arial"/>
              <a:buNone/>
              <a:defRPr/>
            </a:lvl6pPr>
            <a:lvl7pPr indent="-228600" lvl="6" marL="3200400" algn="l">
              <a:lnSpc>
                <a:spcPct val="100000"/>
              </a:lnSpc>
              <a:spcBef>
                <a:spcPts val="0"/>
              </a:spcBef>
              <a:spcAft>
                <a:spcPts val="0"/>
              </a:spcAft>
              <a:buSzPts val="1400"/>
              <a:buFont typeface="Arial"/>
              <a:buNone/>
              <a:defRPr/>
            </a:lvl7pPr>
            <a:lvl8pPr indent="-228600" lvl="7" marL="3657600" algn="l">
              <a:lnSpc>
                <a:spcPct val="100000"/>
              </a:lnSpc>
              <a:spcBef>
                <a:spcPts val="0"/>
              </a:spcBef>
              <a:spcAft>
                <a:spcPts val="0"/>
              </a:spcAft>
              <a:buSzPts val="1400"/>
              <a:buFont typeface="Arial"/>
              <a:buNone/>
              <a:defRPr/>
            </a:lvl8pPr>
            <a:lvl9pPr indent="-228600" lvl="8" marL="4114800" algn="l">
              <a:lnSpc>
                <a:spcPct val="100000"/>
              </a:lnSpc>
              <a:spcBef>
                <a:spcPts val="0"/>
              </a:spcBef>
              <a:spcAft>
                <a:spcPts val="0"/>
              </a:spcAft>
              <a:buSzPts val="1400"/>
              <a:buFont typeface="Arial"/>
              <a:buNone/>
              <a:defRPr/>
            </a:lvl9pPr>
          </a:lstStyle>
          <a:p/>
        </p:txBody>
      </p:sp>
      <p:sp>
        <p:nvSpPr>
          <p:cNvPr id="47" name="Google Shape;47;p29"/>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48" name="Google Shape;48;p2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49" name="Google Shape;49;p29"/>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30"/>
          <p:cNvSpPr txBox="1"/>
          <p:nvPr>
            <p:ph type="title"/>
          </p:nvPr>
        </p:nvSpPr>
        <p:spPr>
          <a:xfrm>
            <a:off x="457200" y="273050"/>
            <a:ext cx="3008313" cy="116204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 type="body"/>
          </p:nvPr>
        </p:nvSpPr>
        <p:spPr>
          <a:xfrm>
            <a:off x="3575050" y="273050"/>
            <a:ext cx="5111750" cy="5853112"/>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53" name="Google Shape;53;p30"/>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a:lvl1pPr>
            <a:lvl2pPr indent="-228600" lvl="1" marL="914400" algn="l">
              <a:lnSpc>
                <a:spcPct val="100000"/>
              </a:lnSpc>
              <a:spcBef>
                <a:spcPts val="0"/>
              </a:spcBef>
              <a:spcAft>
                <a:spcPts val="0"/>
              </a:spcAft>
              <a:buSzPts val="1400"/>
              <a:buFont typeface="Arial"/>
              <a:buNone/>
              <a:defRPr/>
            </a:lvl2pPr>
            <a:lvl3pPr indent="-228600" lvl="2" marL="1371600" algn="l">
              <a:lnSpc>
                <a:spcPct val="100000"/>
              </a:lnSpc>
              <a:spcBef>
                <a:spcPts val="0"/>
              </a:spcBef>
              <a:spcAft>
                <a:spcPts val="0"/>
              </a:spcAft>
              <a:buSzPts val="1400"/>
              <a:buFont typeface="Arial"/>
              <a:buNone/>
              <a:defRPr/>
            </a:lvl3pPr>
            <a:lvl4pPr indent="-228600" lvl="3" marL="1828800" algn="l">
              <a:lnSpc>
                <a:spcPct val="100000"/>
              </a:lnSpc>
              <a:spcBef>
                <a:spcPts val="0"/>
              </a:spcBef>
              <a:spcAft>
                <a:spcPts val="0"/>
              </a:spcAft>
              <a:buSzPts val="1400"/>
              <a:buFont typeface="Arial"/>
              <a:buNone/>
              <a:defRPr/>
            </a:lvl4pPr>
            <a:lvl5pPr indent="-228600" lvl="4" marL="2286000" algn="l">
              <a:lnSpc>
                <a:spcPct val="100000"/>
              </a:lnSpc>
              <a:spcBef>
                <a:spcPts val="0"/>
              </a:spcBef>
              <a:spcAft>
                <a:spcPts val="0"/>
              </a:spcAft>
              <a:buSzPts val="1400"/>
              <a:buFont typeface="Arial"/>
              <a:buNone/>
              <a:defRPr/>
            </a:lvl5pPr>
            <a:lvl6pPr indent="-228600" lvl="5" marL="2743200" algn="l">
              <a:lnSpc>
                <a:spcPct val="100000"/>
              </a:lnSpc>
              <a:spcBef>
                <a:spcPts val="0"/>
              </a:spcBef>
              <a:spcAft>
                <a:spcPts val="0"/>
              </a:spcAft>
              <a:buSzPts val="1400"/>
              <a:buFont typeface="Arial"/>
              <a:buNone/>
              <a:defRPr/>
            </a:lvl6pPr>
            <a:lvl7pPr indent="-228600" lvl="6" marL="3200400" algn="l">
              <a:lnSpc>
                <a:spcPct val="100000"/>
              </a:lnSpc>
              <a:spcBef>
                <a:spcPts val="0"/>
              </a:spcBef>
              <a:spcAft>
                <a:spcPts val="0"/>
              </a:spcAft>
              <a:buSzPts val="1400"/>
              <a:buFont typeface="Arial"/>
              <a:buNone/>
              <a:defRPr/>
            </a:lvl7pPr>
            <a:lvl8pPr indent="-228600" lvl="7" marL="3657600" algn="l">
              <a:lnSpc>
                <a:spcPct val="100000"/>
              </a:lnSpc>
              <a:spcBef>
                <a:spcPts val="0"/>
              </a:spcBef>
              <a:spcAft>
                <a:spcPts val="0"/>
              </a:spcAft>
              <a:buSzPts val="1400"/>
              <a:buFont typeface="Arial"/>
              <a:buNone/>
              <a:defRPr/>
            </a:lvl8pPr>
            <a:lvl9pPr indent="-228600" lvl="8" marL="4114800" algn="l">
              <a:lnSpc>
                <a:spcPct val="100000"/>
              </a:lnSpc>
              <a:spcBef>
                <a:spcPts val="0"/>
              </a:spcBef>
              <a:spcAft>
                <a:spcPts val="0"/>
              </a:spcAft>
              <a:buSzPts val="1400"/>
              <a:buFont typeface="Arial"/>
              <a:buNone/>
              <a:defRPr/>
            </a:lvl9pPr>
          </a:lstStyle>
          <a:p/>
        </p:txBody>
      </p:sp>
      <p:sp>
        <p:nvSpPr>
          <p:cNvPr id="54" name="Google Shape;54;p30"/>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55" name="Google Shape;55;p3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56" name="Google Shape;56;p30"/>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31"/>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59" name="Google Shape;59;p3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60" name="Google Shape;60;p31"/>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32"/>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64" name="Google Shape;64;p3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65" name="Google Shape;65;p32"/>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3"/>
          <p:cNvSpPr txBox="1"/>
          <p:nvPr>
            <p:ph idx="1" type="body"/>
          </p:nvPr>
        </p:nvSpPr>
        <p:spPr>
          <a:xfrm>
            <a:off x="457200" y="1535112"/>
            <a:ext cx="4040187"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a:lvl1pPr>
            <a:lvl2pPr indent="-228600" lvl="1" marL="914400" algn="l">
              <a:lnSpc>
                <a:spcPct val="100000"/>
              </a:lnSpc>
              <a:spcBef>
                <a:spcPts val="0"/>
              </a:spcBef>
              <a:spcAft>
                <a:spcPts val="0"/>
              </a:spcAft>
              <a:buSzPts val="1400"/>
              <a:buFont typeface="Arial"/>
              <a:buNone/>
              <a:defRPr/>
            </a:lvl2pPr>
            <a:lvl3pPr indent="-228600" lvl="2" marL="1371600" algn="l">
              <a:lnSpc>
                <a:spcPct val="100000"/>
              </a:lnSpc>
              <a:spcBef>
                <a:spcPts val="0"/>
              </a:spcBef>
              <a:spcAft>
                <a:spcPts val="0"/>
              </a:spcAft>
              <a:buSzPts val="1400"/>
              <a:buFont typeface="Arial"/>
              <a:buNone/>
              <a:defRPr/>
            </a:lvl3pPr>
            <a:lvl4pPr indent="-228600" lvl="3" marL="1828800" algn="l">
              <a:lnSpc>
                <a:spcPct val="100000"/>
              </a:lnSpc>
              <a:spcBef>
                <a:spcPts val="0"/>
              </a:spcBef>
              <a:spcAft>
                <a:spcPts val="0"/>
              </a:spcAft>
              <a:buSzPts val="1400"/>
              <a:buFont typeface="Arial"/>
              <a:buNone/>
              <a:defRPr/>
            </a:lvl4pPr>
            <a:lvl5pPr indent="-228600" lvl="4" marL="2286000" algn="l">
              <a:lnSpc>
                <a:spcPct val="100000"/>
              </a:lnSpc>
              <a:spcBef>
                <a:spcPts val="0"/>
              </a:spcBef>
              <a:spcAft>
                <a:spcPts val="0"/>
              </a:spcAft>
              <a:buSzPts val="1400"/>
              <a:buFont typeface="Arial"/>
              <a:buNone/>
              <a:defRPr/>
            </a:lvl5pPr>
            <a:lvl6pPr indent="-228600" lvl="5" marL="2743200" algn="l">
              <a:lnSpc>
                <a:spcPct val="100000"/>
              </a:lnSpc>
              <a:spcBef>
                <a:spcPts val="0"/>
              </a:spcBef>
              <a:spcAft>
                <a:spcPts val="0"/>
              </a:spcAft>
              <a:buSzPts val="1400"/>
              <a:buFont typeface="Arial"/>
              <a:buNone/>
              <a:defRPr/>
            </a:lvl6pPr>
            <a:lvl7pPr indent="-228600" lvl="6" marL="3200400" algn="l">
              <a:lnSpc>
                <a:spcPct val="100000"/>
              </a:lnSpc>
              <a:spcBef>
                <a:spcPts val="0"/>
              </a:spcBef>
              <a:spcAft>
                <a:spcPts val="0"/>
              </a:spcAft>
              <a:buSzPts val="1400"/>
              <a:buFont typeface="Arial"/>
              <a:buNone/>
              <a:defRPr/>
            </a:lvl7pPr>
            <a:lvl8pPr indent="-228600" lvl="7" marL="3657600" algn="l">
              <a:lnSpc>
                <a:spcPct val="100000"/>
              </a:lnSpc>
              <a:spcBef>
                <a:spcPts val="0"/>
              </a:spcBef>
              <a:spcAft>
                <a:spcPts val="0"/>
              </a:spcAft>
              <a:buSzPts val="1400"/>
              <a:buFont typeface="Arial"/>
              <a:buNone/>
              <a:defRPr/>
            </a:lvl8pPr>
            <a:lvl9pPr indent="-228600" lvl="8" marL="4114800" algn="l">
              <a:lnSpc>
                <a:spcPct val="100000"/>
              </a:lnSpc>
              <a:spcBef>
                <a:spcPts val="0"/>
              </a:spcBef>
              <a:spcAft>
                <a:spcPts val="0"/>
              </a:spcAft>
              <a:buSzPts val="1400"/>
              <a:buFont typeface="Arial"/>
              <a:buNone/>
              <a:defRPr/>
            </a:lvl9pPr>
          </a:lstStyle>
          <a:p/>
        </p:txBody>
      </p:sp>
      <p:sp>
        <p:nvSpPr>
          <p:cNvPr id="69" name="Google Shape;69;p33"/>
          <p:cNvSpPr txBox="1"/>
          <p:nvPr>
            <p:ph idx="2" type="body"/>
          </p:nvPr>
        </p:nvSpPr>
        <p:spPr>
          <a:xfrm>
            <a:off x="457200" y="2174875"/>
            <a:ext cx="4040187" cy="3951287"/>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70" name="Google Shape;70;p33"/>
          <p:cNvSpPr txBox="1"/>
          <p:nvPr>
            <p:ph idx="3" type="body"/>
          </p:nvPr>
        </p:nvSpPr>
        <p:spPr>
          <a:xfrm>
            <a:off x="4645025" y="1535112"/>
            <a:ext cx="4041774"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400"/>
              <a:buFont typeface="Arial"/>
              <a:buNone/>
              <a:defRPr/>
            </a:lvl1pPr>
            <a:lvl2pPr indent="-228600" lvl="1" marL="914400" algn="l">
              <a:lnSpc>
                <a:spcPct val="100000"/>
              </a:lnSpc>
              <a:spcBef>
                <a:spcPts val="0"/>
              </a:spcBef>
              <a:spcAft>
                <a:spcPts val="0"/>
              </a:spcAft>
              <a:buSzPts val="1400"/>
              <a:buFont typeface="Arial"/>
              <a:buNone/>
              <a:defRPr/>
            </a:lvl2pPr>
            <a:lvl3pPr indent="-228600" lvl="2" marL="1371600" algn="l">
              <a:lnSpc>
                <a:spcPct val="100000"/>
              </a:lnSpc>
              <a:spcBef>
                <a:spcPts val="0"/>
              </a:spcBef>
              <a:spcAft>
                <a:spcPts val="0"/>
              </a:spcAft>
              <a:buSzPts val="1400"/>
              <a:buFont typeface="Arial"/>
              <a:buNone/>
              <a:defRPr/>
            </a:lvl3pPr>
            <a:lvl4pPr indent="-228600" lvl="3" marL="1828800" algn="l">
              <a:lnSpc>
                <a:spcPct val="100000"/>
              </a:lnSpc>
              <a:spcBef>
                <a:spcPts val="0"/>
              </a:spcBef>
              <a:spcAft>
                <a:spcPts val="0"/>
              </a:spcAft>
              <a:buSzPts val="1400"/>
              <a:buFont typeface="Arial"/>
              <a:buNone/>
              <a:defRPr/>
            </a:lvl4pPr>
            <a:lvl5pPr indent="-228600" lvl="4" marL="2286000" algn="l">
              <a:lnSpc>
                <a:spcPct val="100000"/>
              </a:lnSpc>
              <a:spcBef>
                <a:spcPts val="0"/>
              </a:spcBef>
              <a:spcAft>
                <a:spcPts val="0"/>
              </a:spcAft>
              <a:buSzPts val="1400"/>
              <a:buFont typeface="Arial"/>
              <a:buNone/>
              <a:defRPr/>
            </a:lvl5pPr>
            <a:lvl6pPr indent="-228600" lvl="5" marL="2743200" algn="l">
              <a:lnSpc>
                <a:spcPct val="100000"/>
              </a:lnSpc>
              <a:spcBef>
                <a:spcPts val="0"/>
              </a:spcBef>
              <a:spcAft>
                <a:spcPts val="0"/>
              </a:spcAft>
              <a:buSzPts val="1400"/>
              <a:buFont typeface="Arial"/>
              <a:buNone/>
              <a:defRPr/>
            </a:lvl6pPr>
            <a:lvl7pPr indent="-228600" lvl="6" marL="3200400" algn="l">
              <a:lnSpc>
                <a:spcPct val="100000"/>
              </a:lnSpc>
              <a:spcBef>
                <a:spcPts val="0"/>
              </a:spcBef>
              <a:spcAft>
                <a:spcPts val="0"/>
              </a:spcAft>
              <a:buSzPts val="1400"/>
              <a:buFont typeface="Arial"/>
              <a:buNone/>
              <a:defRPr/>
            </a:lvl7pPr>
            <a:lvl8pPr indent="-228600" lvl="7" marL="3657600" algn="l">
              <a:lnSpc>
                <a:spcPct val="100000"/>
              </a:lnSpc>
              <a:spcBef>
                <a:spcPts val="0"/>
              </a:spcBef>
              <a:spcAft>
                <a:spcPts val="0"/>
              </a:spcAft>
              <a:buSzPts val="1400"/>
              <a:buFont typeface="Arial"/>
              <a:buNone/>
              <a:defRPr/>
            </a:lvl8pPr>
            <a:lvl9pPr indent="-228600" lvl="8" marL="4114800" algn="l">
              <a:lnSpc>
                <a:spcPct val="100000"/>
              </a:lnSpc>
              <a:spcBef>
                <a:spcPts val="0"/>
              </a:spcBef>
              <a:spcAft>
                <a:spcPts val="0"/>
              </a:spcAft>
              <a:buSzPts val="1400"/>
              <a:buFont typeface="Arial"/>
              <a:buNone/>
              <a:defRPr/>
            </a:lvl9pPr>
          </a:lstStyle>
          <a:p/>
        </p:txBody>
      </p:sp>
      <p:sp>
        <p:nvSpPr>
          <p:cNvPr id="71" name="Google Shape;71;p33"/>
          <p:cNvSpPr txBox="1"/>
          <p:nvPr>
            <p:ph idx="4" type="body"/>
          </p:nvPr>
        </p:nvSpPr>
        <p:spPr>
          <a:xfrm>
            <a:off x="4645025" y="2174875"/>
            <a:ext cx="4041774" cy="3951287"/>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72" name="Google Shape;72;p33"/>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73" name="Google Shape;73;p3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Clr>
                <a:srgbClr val="000000"/>
              </a:buClr>
              <a:buSzPts val="1400"/>
              <a:buFont typeface="Arial"/>
              <a:buNone/>
              <a:defRPr/>
            </a:lvl3pPr>
            <a:lvl4pPr lvl="3" marR="0" algn="l">
              <a:lnSpc>
                <a:spcPct val="100000"/>
              </a:lnSpc>
              <a:spcBef>
                <a:spcPts val="0"/>
              </a:spcBef>
              <a:spcAft>
                <a:spcPts val="0"/>
              </a:spcAft>
              <a:buClr>
                <a:srgbClr val="000000"/>
              </a:buClr>
              <a:buSzPts val="1400"/>
              <a:buFont typeface="Arial"/>
              <a:buNone/>
              <a:defRPr/>
            </a:lvl4pPr>
            <a:lvl5pPr lvl="4" marR="0" algn="l">
              <a:lnSpc>
                <a:spcPct val="100000"/>
              </a:lnSpc>
              <a:spcBef>
                <a:spcPts val="0"/>
              </a:spcBef>
              <a:spcAft>
                <a:spcPts val="0"/>
              </a:spcAft>
              <a:buClr>
                <a:srgbClr val="000000"/>
              </a:buClr>
              <a:buSzPts val="1400"/>
              <a:buFont typeface="Arial"/>
              <a:buNone/>
              <a:defRPr/>
            </a:lvl5pPr>
            <a:lvl6pPr lvl="5" marR="0" algn="l">
              <a:lnSpc>
                <a:spcPct val="100000"/>
              </a:lnSpc>
              <a:spcBef>
                <a:spcPts val="0"/>
              </a:spcBef>
              <a:spcAft>
                <a:spcPts val="0"/>
              </a:spcAft>
              <a:buClr>
                <a:srgbClr val="000000"/>
              </a:buClr>
              <a:buSzPts val="1400"/>
              <a:buFont typeface="Arial"/>
              <a:buNone/>
              <a:defRPr/>
            </a:lvl6pPr>
            <a:lvl7pPr lvl="6" marR="0" algn="l">
              <a:lnSpc>
                <a:spcPct val="100000"/>
              </a:lnSpc>
              <a:spcBef>
                <a:spcPts val="0"/>
              </a:spcBef>
              <a:spcAft>
                <a:spcPts val="0"/>
              </a:spcAft>
              <a:buClr>
                <a:srgbClr val="000000"/>
              </a:buClr>
              <a:buSzPts val="1400"/>
              <a:buFont typeface="Arial"/>
              <a:buNone/>
              <a:defRPr/>
            </a:lvl7pPr>
            <a:lvl8pPr lvl="7" marR="0" algn="l">
              <a:lnSpc>
                <a:spcPct val="100000"/>
              </a:lnSpc>
              <a:spcBef>
                <a:spcPts val="0"/>
              </a:spcBef>
              <a:spcAft>
                <a:spcPts val="0"/>
              </a:spcAft>
              <a:buClr>
                <a:srgbClr val="000000"/>
              </a:buClr>
              <a:buSzPts val="1400"/>
              <a:buFont typeface="Arial"/>
              <a:buNone/>
              <a:defRPr/>
            </a:lvl8pPr>
            <a:lvl9pPr lvl="8" marR="0" algn="l">
              <a:lnSpc>
                <a:spcPct val="100000"/>
              </a:lnSpc>
              <a:spcBef>
                <a:spcPts val="0"/>
              </a:spcBef>
              <a:spcAft>
                <a:spcPts val="0"/>
              </a:spcAft>
              <a:buClr>
                <a:srgbClr val="000000"/>
              </a:buClr>
              <a:buSzPts val="1400"/>
              <a:buFont typeface="Arial"/>
              <a:buNone/>
              <a:defRPr/>
            </a:lvl9pPr>
          </a:lstStyle>
          <a:p/>
        </p:txBody>
      </p:sp>
      <p:sp>
        <p:nvSpPr>
          <p:cNvPr id="74" name="Google Shape;74;p33"/>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Clr>
                <a:srgbClr val="000000"/>
              </a:buClr>
              <a:buSzPts val="1400"/>
              <a:buFont typeface="Arial"/>
              <a:buNone/>
              <a:defRPr/>
            </a:lvl1pPr>
            <a:lvl2pPr indent="0" lvl="1" marL="0" algn="r">
              <a:lnSpc>
                <a:spcPct val="100000"/>
              </a:lnSpc>
              <a:spcBef>
                <a:spcPts val="0"/>
              </a:spcBef>
              <a:spcAft>
                <a:spcPts val="0"/>
              </a:spcAft>
              <a:buClr>
                <a:srgbClr val="000000"/>
              </a:buClr>
              <a:buSzPts val="1400"/>
              <a:buFont typeface="Arial"/>
              <a:buNone/>
              <a:defRPr/>
            </a:lvl2pPr>
            <a:lvl3pPr indent="0" lvl="2" marL="0" algn="r">
              <a:lnSpc>
                <a:spcPct val="100000"/>
              </a:lnSpc>
              <a:spcBef>
                <a:spcPts val="0"/>
              </a:spcBef>
              <a:spcAft>
                <a:spcPts val="0"/>
              </a:spcAft>
              <a:buClr>
                <a:srgbClr val="000000"/>
              </a:buClr>
              <a:buSzPts val="1400"/>
              <a:buFont typeface="Arial"/>
              <a:buNone/>
              <a:defRPr/>
            </a:lvl3pPr>
            <a:lvl4pPr indent="0" lvl="3" marL="0" algn="r">
              <a:lnSpc>
                <a:spcPct val="100000"/>
              </a:lnSpc>
              <a:spcBef>
                <a:spcPts val="0"/>
              </a:spcBef>
              <a:spcAft>
                <a:spcPts val="0"/>
              </a:spcAft>
              <a:buClr>
                <a:srgbClr val="000000"/>
              </a:buClr>
              <a:buSzPts val="1400"/>
              <a:buFont typeface="Arial"/>
              <a:buNone/>
              <a:defRPr/>
            </a:lvl4pPr>
            <a:lvl5pPr indent="0" lvl="4" marL="0" algn="r">
              <a:lnSpc>
                <a:spcPct val="100000"/>
              </a:lnSpc>
              <a:spcBef>
                <a:spcPts val="0"/>
              </a:spcBef>
              <a:spcAft>
                <a:spcPts val="0"/>
              </a:spcAft>
              <a:buClr>
                <a:srgbClr val="000000"/>
              </a:buClr>
              <a:buSzPts val="1400"/>
              <a:buFont typeface="Arial"/>
              <a:buNone/>
              <a:defRPr/>
            </a:lvl5pPr>
            <a:lvl6pPr indent="0" lvl="5" marL="0" algn="r">
              <a:lnSpc>
                <a:spcPct val="100000"/>
              </a:lnSpc>
              <a:spcBef>
                <a:spcPts val="0"/>
              </a:spcBef>
              <a:spcAft>
                <a:spcPts val="0"/>
              </a:spcAft>
              <a:buClr>
                <a:srgbClr val="000000"/>
              </a:buClr>
              <a:buSzPts val="1400"/>
              <a:buFont typeface="Arial"/>
              <a:buNone/>
              <a:defRPr/>
            </a:lvl6pPr>
            <a:lvl7pPr indent="0" lvl="6" marL="0" algn="r">
              <a:lnSpc>
                <a:spcPct val="100000"/>
              </a:lnSpc>
              <a:spcBef>
                <a:spcPts val="0"/>
              </a:spcBef>
              <a:spcAft>
                <a:spcPts val="0"/>
              </a:spcAft>
              <a:buClr>
                <a:srgbClr val="000000"/>
              </a:buClr>
              <a:buSzPts val="1400"/>
              <a:buFont typeface="Arial"/>
              <a:buNone/>
              <a:defRPr/>
            </a:lvl7pPr>
            <a:lvl8pPr indent="0" lvl="7" marL="0" algn="r">
              <a:lnSpc>
                <a:spcPct val="100000"/>
              </a:lnSpc>
              <a:spcBef>
                <a:spcPts val="0"/>
              </a:spcBef>
              <a:spcAft>
                <a:spcPts val="0"/>
              </a:spcAft>
              <a:buClr>
                <a:srgbClr val="000000"/>
              </a:buClr>
              <a:buSzPts val="1400"/>
              <a:buFont typeface="Arial"/>
              <a:buNone/>
              <a:defRPr/>
            </a:lvl8pPr>
            <a:lvl9pPr indent="0" lvl="8" marL="0" algn="r">
              <a:lnSpc>
                <a:spcPct val="100000"/>
              </a:lnSpc>
              <a:spcBef>
                <a:spcPts val="0"/>
              </a:spcBef>
              <a:spcAft>
                <a:spcPts val="0"/>
              </a:spcAft>
              <a:buClr>
                <a:srgbClr val="000000"/>
              </a:buClr>
              <a:buSzPts val="14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1.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1447800" y="228600"/>
            <a:ext cx="6172199"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11" name="Google Shape;11;p24"/>
          <p:cNvSpPr txBox="1"/>
          <p:nvPr>
            <p:ph idx="1" type="body"/>
          </p:nvPr>
        </p:nvSpPr>
        <p:spPr>
          <a:xfrm>
            <a:off x="685800" y="1676400"/>
            <a:ext cx="7772400" cy="4419599"/>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 name="Google Shape;12;p24"/>
          <p:cNvSpPr txBox="1"/>
          <p:nvPr>
            <p:ph idx="10" type="dt"/>
          </p:nvPr>
        </p:nvSpPr>
        <p:spPr>
          <a:xfrm>
            <a:off x="685800" y="6248400"/>
            <a:ext cx="19049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4"/>
          <p:cNvSpPr txBox="1"/>
          <p:nvPr>
            <p:ph idx="12" type="sldNum"/>
          </p:nvPr>
        </p:nvSpPr>
        <p:spPr>
          <a:xfrm>
            <a:off x="7086600" y="6248400"/>
            <a:ext cx="1904999"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5" name="Google Shape;15;p24"/>
          <p:cNvCxnSpPr/>
          <p:nvPr/>
        </p:nvCxnSpPr>
        <p:spPr>
          <a:xfrm>
            <a:off x="228600" y="1524000"/>
            <a:ext cx="8686800" cy="0"/>
          </a:xfrm>
          <a:prstGeom prst="straightConnector1">
            <a:avLst/>
          </a:prstGeom>
          <a:noFill/>
          <a:ln cap="flat" cmpd="sng" w="57150">
            <a:solidFill>
              <a:srgbClr val="FF3300"/>
            </a:solidFill>
            <a:prstDash val="solid"/>
            <a:miter lim="8000"/>
            <a:headEnd len="sm" w="sm" type="none"/>
            <a:tailEnd len="sm" w="sm" type="none"/>
          </a:ln>
        </p:spPr>
      </p:cxnSp>
      <p:pic>
        <p:nvPicPr>
          <p:cNvPr id="16" name="Google Shape;16;p24"/>
          <p:cNvPicPr preferRelativeResize="0"/>
          <p:nvPr/>
        </p:nvPicPr>
        <p:blipFill rotWithShape="1">
          <a:blip r:embed="rId1">
            <a:alphaModFix/>
          </a:blip>
          <a:srcRect b="0" l="0" r="0" t="0"/>
          <a:stretch/>
        </p:blipFill>
        <p:spPr>
          <a:xfrm>
            <a:off x="228600" y="228600"/>
            <a:ext cx="1176337" cy="1177924"/>
          </a:xfrm>
          <a:prstGeom prst="rect">
            <a:avLst/>
          </a:prstGeom>
          <a:noFill/>
          <a:ln>
            <a:noFill/>
          </a:ln>
        </p:spPr>
      </p:pic>
      <p:pic>
        <p:nvPicPr>
          <p:cNvPr id="17" name="Google Shape;17;p24"/>
          <p:cNvPicPr preferRelativeResize="0"/>
          <p:nvPr/>
        </p:nvPicPr>
        <p:blipFill rotWithShape="1">
          <a:blip r:embed="rId2">
            <a:alphaModFix/>
          </a:blip>
          <a:srcRect b="0" l="0" r="0" t="0"/>
          <a:stretch/>
        </p:blipFill>
        <p:spPr>
          <a:xfrm>
            <a:off x="7696200" y="228600"/>
            <a:ext cx="1219199" cy="1212850"/>
          </a:xfrm>
          <a:prstGeom prst="rect">
            <a:avLst/>
          </a:prstGeom>
          <a:noFill/>
          <a:ln>
            <a:noFill/>
          </a:ln>
        </p:spPr>
      </p:pic>
      <p:sp>
        <p:nvSpPr>
          <p:cNvPr id="18" name="Google Shape;18;p24"/>
          <p:cNvSpPr txBox="1"/>
          <p:nvPr/>
        </p:nvSpPr>
        <p:spPr>
          <a:xfrm rot="-2700000">
            <a:off x="6248399" y="5105399"/>
            <a:ext cx="2895600" cy="7016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DDDDD"/>
              </a:buClr>
              <a:buSzPts val="1000"/>
              <a:buFont typeface="Times New Roman"/>
              <a:buNone/>
            </a:pPr>
            <a:r>
              <a:rPr b="0" i="0" lang="en-US" sz="4000" u="none" cap="none" strike="noStrike">
                <a:solidFill>
                  <a:srgbClr val="DDDDDD"/>
                </a:solidFill>
                <a:latin typeface="Times New Roman"/>
                <a:ea typeface="Times New Roman"/>
                <a:cs typeface="Times New Roman"/>
                <a:sym typeface="Times New Roman"/>
              </a:rPr>
              <a:t>    </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esheninger.blogspot.com/2018/09/5-strategies-to-create-culture-of.html" TargetMode="External"/><Relationship Id="rId4" Type="http://schemas.openxmlformats.org/officeDocument/2006/relationships/hyperlink" Target="https://creativecommons.org/licenses/by/3.0/" TargetMode="External"/><Relationship Id="rId5"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hyperlink" Target="https://www.freeimageslive.co.uk/free_stock_image/color-blocks-jpg" TargetMode="External"/><Relationship Id="rId5"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askleo.com/about-that-facebook-test/" TargetMode="External"/><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justice.gov/Overview_2020/download" TargetMode="External"/><Relationship Id="rId4" Type="http://schemas.openxmlformats.org/officeDocument/2006/relationships/hyperlink" Target="https://www.nationalpublicsafetypartnership.org/Documents/The_Fair_Information_Practice_Principles_in_the_Information_Sharing_Environment.pdf" TargetMode="External"/><Relationship Id="rId5" Type="http://schemas.openxmlformats.org/officeDocument/2006/relationships/hyperlink" Target="https://www.justice.gov/opcl/e-government-act-200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picserver.org/highway-signs2/c/consent.html" TargetMode="External"/><Relationship Id="rId4" Type="http://schemas.openxmlformats.org/officeDocument/2006/relationships/hyperlink" Target="https://creativecommons.org/licenses/by-sa/3.0/" TargetMode="External"/><Relationship Id="rId5" Type="http://schemas.openxmlformats.org/officeDocument/2006/relationships/image" Target="../media/image4.png"/><Relationship Id="rId6"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68826" y="2220739"/>
            <a:ext cx="9144000" cy="2057400"/>
          </a:xfrm>
          <a:prstGeom prst="rect">
            <a:avLst/>
          </a:prstGeom>
          <a:noFill/>
          <a:ln>
            <a:noFill/>
          </a:ln>
        </p:spPr>
        <p:txBody>
          <a:bodyPr anchorCtr="0" anchor="ctr" bIns="45625" lIns="91250" spcFirstLastPara="1" rIns="91250" wrap="square" tIns="45625">
            <a:noAutofit/>
          </a:bodyPr>
          <a:lstStyle/>
          <a:p>
            <a:pPr indent="0" lvl="0" marL="0" marR="0" rtl="0" algn="ctr">
              <a:lnSpc>
                <a:spcPct val="100000"/>
              </a:lnSpc>
              <a:spcBef>
                <a:spcPts val="0"/>
              </a:spcBef>
              <a:spcAft>
                <a:spcPts val="0"/>
              </a:spcAft>
              <a:buClr>
                <a:srgbClr val="000000"/>
              </a:buClr>
              <a:buSzPts val="800"/>
              <a:buFont typeface="Arial"/>
              <a:buNone/>
            </a:pPr>
            <a:r>
              <a:rPr lang="en-US" sz="4800"/>
              <a:t>PTA and PIA Compliance</a:t>
            </a:r>
            <a:br>
              <a:rPr lang="en-US" sz="4800"/>
            </a:br>
            <a:r>
              <a:rPr lang="en-US" sz="3600"/>
              <a:t>NE Region Roundtable</a:t>
            </a:r>
            <a:br>
              <a:rPr lang="en-US" sz="5500"/>
            </a:br>
            <a:endParaRPr b="1" i="0" sz="4000" u="none" cap="none" strike="noStrike">
              <a:solidFill>
                <a:schemeClr val="dk1"/>
              </a:solidFill>
              <a:latin typeface="Arial"/>
              <a:ea typeface="Arial"/>
              <a:cs typeface="Arial"/>
              <a:sym typeface="Arial"/>
            </a:endParaRPr>
          </a:p>
        </p:txBody>
      </p:sp>
      <p:sp>
        <p:nvSpPr>
          <p:cNvPr id="93" name="Google Shape;93;p1"/>
          <p:cNvSpPr txBox="1"/>
          <p:nvPr/>
        </p:nvSpPr>
        <p:spPr>
          <a:xfrm>
            <a:off x="0" y="4876800"/>
            <a:ext cx="9144000" cy="1145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Helvetica Neue"/>
              <a:buNone/>
            </a:pPr>
            <a:r>
              <a:t/>
            </a:r>
            <a:endParaRPr b="0" i="0" sz="2800" u="none" cap="none" strike="noStrike">
              <a:solidFill>
                <a:srgbClr val="000000"/>
              </a:solidFill>
              <a:latin typeface="Helvetica Neue"/>
              <a:ea typeface="Helvetica Neue"/>
              <a:cs typeface="Helvetica Neue"/>
              <a:sym typeface="Helvetica Neue"/>
            </a:endParaRPr>
          </a:p>
        </p:txBody>
      </p:sp>
      <p:sp>
        <p:nvSpPr>
          <p:cNvPr id="94" name="Google Shape;94;p1"/>
          <p:cNvSpPr txBox="1"/>
          <p:nvPr/>
        </p:nvSpPr>
        <p:spPr>
          <a:xfrm>
            <a:off x="0" y="4063856"/>
            <a:ext cx="914400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0" i="0" lang="en-US" sz="2400" u="none" cap="none" strike="noStrike">
                <a:solidFill>
                  <a:srgbClr val="000000"/>
                </a:solidFill>
                <a:latin typeface="Arial"/>
                <a:ea typeface="Arial"/>
                <a:cs typeface="Arial"/>
                <a:sym typeface="Arial"/>
              </a:rPr>
              <a:t>Presented by Robin Burress</a:t>
            </a:r>
            <a:endParaRPr/>
          </a:p>
          <a:p>
            <a:pPr indent="0" lvl="0" marL="0" marR="0" rtl="0" algn="ctr">
              <a:lnSpc>
                <a:spcPct val="100000"/>
              </a:lnSpc>
              <a:spcBef>
                <a:spcPts val="0"/>
              </a:spcBef>
              <a:spcAft>
                <a:spcPts val="0"/>
              </a:spcAft>
              <a:buClr>
                <a:srgbClr val="000000"/>
              </a:buClr>
              <a:buSzPts val="450"/>
              <a:buFont typeface="Arial"/>
              <a:buNone/>
            </a:pPr>
            <a:r>
              <a:rPr b="0" i="0" lang="en-US" sz="1800" u="none" cap="none" strike="noStrike">
                <a:solidFill>
                  <a:srgbClr val="000000"/>
                </a:solidFill>
                <a:latin typeface="Arial"/>
                <a:ea typeface="Arial"/>
                <a:cs typeface="Arial"/>
                <a:sym typeface="Arial"/>
              </a:rPr>
              <a:t>NOAA Privacy Act Officer</a:t>
            </a:r>
            <a:endParaRPr/>
          </a:p>
          <a:p>
            <a:pPr indent="0" lvl="0" marL="0" marR="0" rtl="0" algn="ctr">
              <a:lnSpc>
                <a:spcPct val="100000"/>
              </a:lnSpc>
              <a:spcBef>
                <a:spcPts val="0"/>
              </a:spcBef>
              <a:spcAft>
                <a:spcPts val="0"/>
              </a:spcAft>
              <a:buClr>
                <a:srgbClr val="000000"/>
              </a:buClr>
              <a:buSzPts val="450"/>
              <a:buFont typeface="Arial"/>
              <a:buNone/>
            </a:pPr>
            <a:r>
              <a:rPr b="0" i="0" lang="en-US" sz="1300" u="none" cap="none" strike="noStrike">
                <a:solidFill>
                  <a:srgbClr val="000000"/>
                </a:solidFill>
                <a:latin typeface="Arial"/>
                <a:ea typeface="Arial"/>
                <a:cs typeface="Arial"/>
                <a:sym typeface="Arial"/>
              </a:rPr>
              <a:t>Office of the Chief Information Officer</a:t>
            </a:r>
            <a:endParaRPr sz="1300"/>
          </a:p>
          <a:p>
            <a:pPr indent="0" lvl="0" marL="0" marR="0" rtl="0" algn="ctr">
              <a:lnSpc>
                <a:spcPct val="100000"/>
              </a:lnSpc>
              <a:spcBef>
                <a:spcPts val="0"/>
              </a:spcBef>
              <a:spcAft>
                <a:spcPts val="0"/>
              </a:spcAft>
              <a:buClr>
                <a:srgbClr val="000000"/>
              </a:buClr>
              <a:buSzPts val="450"/>
              <a:buFont typeface="Arial"/>
              <a:buNone/>
            </a:pPr>
            <a:r>
              <a:rPr b="0" i="0" lang="en-US" sz="1300" u="none" cap="none" strike="noStrike">
                <a:solidFill>
                  <a:srgbClr val="000000"/>
                </a:solidFill>
                <a:latin typeface="Arial"/>
                <a:ea typeface="Arial"/>
                <a:cs typeface="Arial"/>
                <a:sym typeface="Arial"/>
              </a:rPr>
              <a:t>NOAA Enterprise Data Division</a:t>
            </a:r>
            <a:endParaRPr sz="1300"/>
          </a:p>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ph type="title"/>
          </p:nvPr>
        </p:nvSpPr>
        <p:spPr>
          <a:xfrm>
            <a:off x="2324100" y="335755"/>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FIPPS</a:t>
            </a:r>
            <a:endParaRPr/>
          </a:p>
        </p:txBody>
      </p:sp>
      <p:sp>
        <p:nvSpPr>
          <p:cNvPr id="172" name="Google Shape;172;p10"/>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Clr>
                <a:schemeClr val="dk1"/>
              </a:buClr>
              <a:buSzPts val="1100"/>
              <a:buFont typeface="Arial"/>
              <a:buNone/>
            </a:pPr>
            <a:r>
              <a:rPr b="1" lang="en-US" sz="3000"/>
              <a:t>Security / Safeguards:</a:t>
            </a:r>
            <a:endParaRPr/>
          </a:p>
          <a:p>
            <a:pPr indent="0" lvl="0" marL="0" rtl="0" algn="l">
              <a:lnSpc>
                <a:spcPct val="100000"/>
              </a:lnSpc>
              <a:spcBef>
                <a:spcPts val="640"/>
              </a:spcBef>
              <a:spcAft>
                <a:spcPts val="0"/>
              </a:spcAft>
              <a:buClr>
                <a:schemeClr val="dk1"/>
              </a:buClr>
              <a:buSzPts val="1100"/>
              <a:buFont typeface="Arial"/>
              <a:buNone/>
            </a:pPr>
            <a:r>
              <a:t/>
            </a:r>
            <a:endParaRPr b="1" sz="1200"/>
          </a:p>
          <a:p>
            <a:pPr indent="-400050" lvl="0" marL="457200" rtl="0" algn="l">
              <a:lnSpc>
                <a:spcPct val="100000"/>
              </a:lnSpc>
              <a:spcBef>
                <a:spcPts val="1000"/>
              </a:spcBef>
              <a:spcAft>
                <a:spcPts val="0"/>
              </a:spcAft>
              <a:buSzPts val="2700"/>
              <a:buChar char="•"/>
            </a:pPr>
            <a:r>
              <a:rPr lang="en-US" sz="2400"/>
              <a:t>Agencies should institute reasonable security safeguards to protect PII against - </a:t>
            </a:r>
            <a:endParaRPr/>
          </a:p>
          <a:p>
            <a:pPr indent="0" lvl="0" marL="57150" rtl="0" algn="l">
              <a:lnSpc>
                <a:spcPct val="100000"/>
              </a:lnSpc>
              <a:spcBef>
                <a:spcPts val="1000"/>
              </a:spcBef>
              <a:spcAft>
                <a:spcPts val="0"/>
              </a:spcAft>
              <a:buSzPts val="2700"/>
              <a:buNone/>
            </a:pPr>
            <a:r>
              <a:t/>
            </a:r>
            <a:endParaRPr sz="1200"/>
          </a:p>
          <a:p>
            <a:pPr indent="-342900" lvl="1" marL="869950" rtl="0" algn="l">
              <a:lnSpc>
                <a:spcPct val="100000"/>
              </a:lnSpc>
              <a:spcBef>
                <a:spcPts val="0"/>
              </a:spcBef>
              <a:spcAft>
                <a:spcPts val="0"/>
              </a:spcAft>
              <a:buSzPts val="2500"/>
              <a:buFont typeface="Courier New"/>
              <a:buChar char="o"/>
            </a:pPr>
            <a:r>
              <a:rPr lang="en-US" sz="2400"/>
              <a:t>Loss</a:t>
            </a:r>
            <a:endParaRPr sz="2400"/>
          </a:p>
          <a:p>
            <a:pPr indent="-342900" lvl="1" marL="869950" rtl="0" algn="l">
              <a:lnSpc>
                <a:spcPct val="100000"/>
              </a:lnSpc>
              <a:spcBef>
                <a:spcPts val="0"/>
              </a:spcBef>
              <a:spcAft>
                <a:spcPts val="0"/>
              </a:spcAft>
              <a:buSzPts val="2500"/>
              <a:buFont typeface="Courier New"/>
              <a:buChar char="o"/>
            </a:pPr>
            <a:r>
              <a:rPr lang="en-US" sz="2400"/>
              <a:t>Unauthorized Access</a:t>
            </a:r>
            <a:endParaRPr sz="2400"/>
          </a:p>
          <a:p>
            <a:pPr indent="-342900" lvl="1" marL="869950" rtl="0" algn="l">
              <a:lnSpc>
                <a:spcPct val="100000"/>
              </a:lnSpc>
              <a:spcBef>
                <a:spcPts val="0"/>
              </a:spcBef>
              <a:spcAft>
                <a:spcPts val="0"/>
              </a:spcAft>
              <a:buSzPts val="2500"/>
              <a:buFont typeface="Courier New"/>
              <a:buChar char="o"/>
            </a:pPr>
            <a:r>
              <a:rPr lang="en-US" sz="2400"/>
              <a:t>Destruction</a:t>
            </a:r>
            <a:endParaRPr sz="2400"/>
          </a:p>
          <a:p>
            <a:pPr indent="-342900" lvl="1" marL="869950" rtl="0" algn="l">
              <a:lnSpc>
                <a:spcPct val="100000"/>
              </a:lnSpc>
              <a:spcBef>
                <a:spcPts val="0"/>
              </a:spcBef>
              <a:spcAft>
                <a:spcPts val="0"/>
              </a:spcAft>
              <a:buSzPts val="2500"/>
              <a:buFont typeface="Courier New"/>
              <a:buChar char="o"/>
            </a:pPr>
            <a:r>
              <a:rPr lang="en-US" sz="2400"/>
              <a:t>Misuse</a:t>
            </a:r>
            <a:endParaRPr sz="2400"/>
          </a:p>
          <a:p>
            <a:pPr indent="-342900" lvl="1" marL="869950" rtl="0" algn="l">
              <a:lnSpc>
                <a:spcPct val="100000"/>
              </a:lnSpc>
              <a:spcBef>
                <a:spcPts val="0"/>
              </a:spcBef>
              <a:spcAft>
                <a:spcPts val="0"/>
              </a:spcAft>
              <a:buSzPts val="2500"/>
              <a:buFont typeface="Courier New"/>
              <a:buChar char="o"/>
            </a:pPr>
            <a:r>
              <a:rPr lang="en-US" sz="2400"/>
              <a:t>Modification</a:t>
            </a:r>
            <a:endParaRPr sz="2400"/>
          </a:p>
          <a:p>
            <a:pPr indent="-342900" lvl="1" marL="869950" rtl="0" algn="l">
              <a:lnSpc>
                <a:spcPct val="100000"/>
              </a:lnSpc>
              <a:spcBef>
                <a:spcPts val="0"/>
              </a:spcBef>
              <a:spcAft>
                <a:spcPts val="0"/>
              </a:spcAft>
              <a:buSzPts val="2500"/>
              <a:buFont typeface="Courier New"/>
              <a:buChar char="o"/>
            </a:pPr>
            <a:r>
              <a:rPr lang="en-US" sz="2400"/>
              <a:t>Disclosure</a:t>
            </a:r>
            <a:endParaRPr sz="2400"/>
          </a:p>
          <a:p>
            <a:pPr indent="0" lvl="0" marL="0" rtl="0" algn="l">
              <a:lnSpc>
                <a:spcPct val="100000"/>
              </a:lnSpc>
              <a:spcBef>
                <a:spcPts val="1000"/>
              </a:spcBef>
              <a:spcAft>
                <a:spcPts val="0"/>
              </a:spcAft>
              <a:buSzPts val="3200"/>
              <a:buNone/>
            </a:pPr>
            <a:r>
              <a:t/>
            </a:r>
            <a:endParaRPr/>
          </a:p>
        </p:txBody>
      </p:sp>
      <p:sp>
        <p:nvSpPr>
          <p:cNvPr id="173" name="Google Shape;173;p10"/>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pic>
        <p:nvPicPr>
          <p:cNvPr id="174" name="Google Shape;174;p10"/>
          <p:cNvPicPr preferRelativeResize="0"/>
          <p:nvPr/>
        </p:nvPicPr>
        <p:blipFill rotWithShape="1">
          <a:blip r:embed="rId3">
            <a:alphaModFix/>
          </a:blip>
          <a:srcRect b="0" l="0" r="0" t="0"/>
          <a:stretch/>
        </p:blipFill>
        <p:spPr>
          <a:xfrm>
            <a:off x="5029200" y="3687763"/>
            <a:ext cx="3048000" cy="2438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ph type="title"/>
          </p:nvPr>
        </p:nvSpPr>
        <p:spPr>
          <a:xfrm>
            <a:off x="2324100" y="296862"/>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FIPPS</a:t>
            </a:r>
            <a:endParaRPr/>
          </a:p>
        </p:txBody>
      </p:sp>
      <p:sp>
        <p:nvSpPr>
          <p:cNvPr id="181" name="Google Shape;181;p1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3000"/>
              <a:t>Accountability / Audit:</a:t>
            </a:r>
            <a:endParaRPr/>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rPr lang="en-US" sz="2000"/>
              <a:t>Agency personnel and contractors are accountable for –</a:t>
            </a:r>
            <a:endParaRPr/>
          </a:p>
          <a:p>
            <a:pPr indent="0" lvl="0" marL="0" rtl="0" algn="l">
              <a:lnSpc>
                <a:spcPct val="100000"/>
              </a:lnSpc>
              <a:spcBef>
                <a:spcPts val="640"/>
              </a:spcBef>
              <a:spcAft>
                <a:spcPts val="0"/>
              </a:spcAft>
              <a:buSzPts val="3200"/>
              <a:buNone/>
            </a:pPr>
            <a:r>
              <a:t/>
            </a:r>
            <a:endParaRPr sz="1200"/>
          </a:p>
          <a:p>
            <a:pPr indent="-387350" lvl="0" marL="457200" rtl="0" algn="l">
              <a:lnSpc>
                <a:spcPct val="100000"/>
              </a:lnSpc>
              <a:spcBef>
                <a:spcPts val="640"/>
              </a:spcBef>
              <a:spcAft>
                <a:spcPts val="0"/>
              </a:spcAft>
              <a:buSzPts val="2500"/>
              <a:buChar char="•"/>
            </a:pPr>
            <a:r>
              <a:rPr lang="en-US" sz="2000"/>
              <a:t>Complying</a:t>
            </a:r>
            <a:endParaRPr/>
          </a:p>
          <a:p>
            <a:pPr indent="0" lvl="0" marL="69850" rtl="0" algn="l">
              <a:lnSpc>
                <a:spcPct val="100000"/>
              </a:lnSpc>
              <a:spcBef>
                <a:spcPts val="640"/>
              </a:spcBef>
              <a:spcAft>
                <a:spcPts val="0"/>
              </a:spcAft>
              <a:buSzPts val="2500"/>
              <a:buNone/>
            </a:pPr>
            <a:r>
              <a:t/>
            </a:r>
            <a:endParaRPr sz="1200"/>
          </a:p>
          <a:p>
            <a:pPr indent="-387350" lvl="0" marL="457200" rtl="0" algn="l">
              <a:lnSpc>
                <a:spcPct val="100000"/>
              </a:lnSpc>
              <a:spcBef>
                <a:spcPts val="1000"/>
              </a:spcBef>
              <a:spcAft>
                <a:spcPts val="0"/>
              </a:spcAft>
              <a:buSzPts val="2500"/>
              <a:buChar char="•"/>
            </a:pPr>
            <a:r>
              <a:rPr lang="en-US" sz="2000"/>
              <a:t>Providing training</a:t>
            </a:r>
            <a:endParaRPr/>
          </a:p>
          <a:p>
            <a:pPr indent="0" lvl="0" marL="69850" rtl="0" algn="l">
              <a:lnSpc>
                <a:spcPct val="100000"/>
              </a:lnSpc>
              <a:spcBef>
                <a:spcPts val="1000"/>
              </a:spcBef>
              <a:spcAft>
                <a:spcPts val="0"/>
              </a:spcAft>
              <a:buSzPts val="2500"/>
              <a:buNone/>
            </a:pPr>
            <a:r>
              <a:t/>
            </a:r>
            <a:endParaRPr sz="1200"/>
          </a:p>
          <a:p>
            <a:pPr indent="-387350" lvl="0" marL="457200" rtl="0" algn="l">
              <a:lnSpc>
                <a:spcPct val="100000"/>
              </a:lnSpc>
              <a:spcBef>
                <a:spcPts val="1000"/>
              </a:spcBef>
              <a:spcAft>
                <a:spcPts val="1000"/>
              </a:spcAft>
              <a:buSzPts val="2500"/>
              <a:buChar char="•"/>
            </a:pPr>
            <a:r>
              <a:rPr lang="en-US" sz="2000"/>
              <a:t>Auditing</a:t>
            </a:r>
            <a:endParaRPr/>
          </a:p>
        </p:txBody>
      </p:sp>
      <p:sp>
        <p:nvSpPr>
          <p:cNvPr id="182" name="Google Shape;182;p11"/>
          <p:cNvSpPr txBox="1"/>
          <p:nvPr/>
        </p:nvSpPr>
        <p:spPr>
          <a:xfrm>
            <a:off x="5662378" y="7065351"/>
            <a:ext cx="283464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3">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CC BY</a:t>
            </a:r>
            <a:endParaRPr b="0" i="0" sz="900" u="none" cap="none" strike="noStrike">
              <a:solidFill>
                <a:srgbClr val="000000"/>
              </a:solidFill>
              <a:latin typeface="Arial"/>
              <a:ea typeface="Arial"/>
              <a:cs typeface="Arial"/>
              <a:sym typeface="Arial"/>
            </a:endParaRPr>
          </a:p>
        </p:txBody>
      </p:sp>
      <p:pic>
        <p:nvPicPr>
          <p:cNvPr id="183" name="Google Shape;183;p11"/>
          <p:cNvPicPr preferRelativeResize="0"/>
          <p:nvPr/>
        </p:nvPicPr>
        <p:blipFill rotWithShape="1">
          <a:blip r:embed="rId5">
            <a:alphaModFix/>
          </a:blip>
          <a:srcRect b="0" l="0" r="0" t="0"/>
          <a:stretch/>
        </p:blipFill>
        <p:spPr>
          <a:xfrm>
            <a:off x="4159369" y="3592513"/>
            <a:ext cx="3810000" cy="2533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2324100" y="335755"/>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FIPPS</a:t>
            </a:r>
            <a:endParaRPr/>
          </a:p>
        </p:txBody>
      </p:sp>
      <p:sp>
        <p:nvSpPr>
          <p:cNvPr id="190" name="Google Shape;190;p12"/>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3000"/>
              <a:t>Openness / Transparency:</a:t>
            </a:r>
            <a:endParaRPr/>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rPr lang="en-US" sz="2000"/>
              <a:t>To the extent feasible, agencies should –</a:t>
            </a:r>
            <a:endParaRPr/>
          </a:p>
          <a:p>
            <a:pPr indent="0" lvl="0" marL="0" rtl="0" algn="l">
              <a:lnSpc>
                <a:spcPct val="100000"/>
              </a:lnSpc>
              <a:spcBef>
                <a:spcPts val="640"/>
              </a:spcBef>
              <a:spcAft>
                <a:spcPts val="0"/>
              </a:spcAft>
              <a:buSzPts val="3200"/>
              <a:buNone/>
            </a:pPr>
            <a:r>
              <a:t/>
            </a:r>
            <a:endParaRPr sz="2000"/>
          </a:p>
          <a:p>
            <a:pPr indent="-387350" lvl="0" marL="457200" rtl="0" algn="l">
              <a:lnSpc>
                <a:spcPct val="100000"/>
              </a:lnSpc>
              <a:spcBef>
                <a:spcPts val="640"/>
              </a:spcBef>
              <a:spcAft>
                <a:spcPts val="0"/>
              </a:spcAft>
              <a:buSzPts val="2500"/>
              <a:buChar char="•"/>
            </a:pPr>
            <a:r>
              <a:rPr lang="en-US" sz="2000"/>
              <a:t>Be open about developments, practices, and policies with respect to the collection, use, dissemination, and maintenance of PII</a:t>
            </a:r>
            <a:endParaRPr/>
          </a:p>
          <a:p>
            <a:pPr indent="0" lvl="0" marL="69850" rtl="0" algn="l">
              <a:lnSpc>
                <a:spcPct val="100000"/>
              </a:lnSpc>
              <a:spcBef>
                <a:spcPts val="640"/>
              </a:spcBef>
              <a:spcAft>
                <a:spcPts val="0"/>
              </a:spcAft>
              <a:buSzPts val="2500"/>
              <a:buNone/>
            </a:pPr>
            <a:r>
              <a:t/>
            </a:r>
            <a:endParaRPr sz="2000"/>
          </a:p>
          <a:p>
            <a:pPr indent="-387350" lvl="0" marL="457200" rtl="0" algn="l">
              <a:lnSpc>
                <a:spcPct val="100000"/>
              </a:lnSpc>
              <a:spcBef>
                <a:spcPts val="1000"/>
              </a:spcBef>
              <a:spcAft>
                <a:spcPts val="0"/>
              </a:spcAft>
              <a:buSzPts val="2500"/>
              <a:buChar char="•"/>
            </a:pPr>
            <a:r>
              <a:rPr lang="en-US" sz="2000"/>
              <a:t>Publish information about policies in this area</a:t>
            </a:r>
            <a:endParaRPr/>
          </a:p>
          <a:p>
            <a:pPr indent="0" lvl="0" marL="69850" rtl="0" algn="l">
              <a:lnSpc>
                <a:spcPct val="100000"/>
              </a:lnSpc>
              <a:spcBef>
                <a:spcPts val="1000"/>
              </a:spcBef>
              <a:spcAft>
                <a:spcPts val="0"/>
              </a:spcAft>
              <a:buSzPts val="2500"/>
              <a:buNone/>
            </a:pPr>
            <a:r>
              <a:t/>
            </a:r>
            <a:endParaRPr sz="2000"/>
          </a:p>
          <a:p>
            <a:pPr indent="-387350" lvl="0" marL="457200" rtl="0" algn="l">
              <a:lnSpc>
                <a:spcPct val="100000"/>
              </a:lnSpc>
              <a:spcBef>
                <a:spcPts val="1000"/>
              </a:spcBef>
              <a:spcAft>
                <a:spcPts val="1000"/>
              </a:spcAft>
              <a:buSzPts val="2500"/>
              <a:buChar char="•"/>
            </a:pPr>
            <a:r>
              <a:rPr lang="en-US" sz="2000"/>
              <a:t>Publish information for data corrections and complaints</a:t>
            </a:r>
            <a:endParaRPr sz="2000"/>
          </a:p>
        </p:txBody>
      </p:sp>
      <p:sp>
        <p:nvSpPr>
          <p:cNvPr id="191" name="Google Shape;191;p12"/>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type="title"/>
          </p:nvPr>
        </p:nvSpPr>
        <p:spPr>
          <a:xfrm>
            <a:off x="2324100" y="317057"/>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FIPPS</a:t>
            </a:r>
            <a:endParaRPr/>
          </a:p>
        </p:txBody>
      </p:sp>
      <p:sp>
        <p:nvSpPr>
          <p:cNvPr id="198" name="Google Shape;198;p1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3000"/>
              <a:t>Individual Participation:</a:t>
            </a:r>
            <a:endParaRPr/>
          </a:p>
          <a:p>
            <a:pPr indent="0" lvl="0" marL="0" rtl="0" algn="l">
              <a:lnSpc>
                <a:spcPct val="100000"/>
              </a:lnSpc>
              <a:spcBef>
                <a:spcPts val="640"/>
              </a:spcBef>
              <a:spcAft>
                <a:spcPts val="0"/>
              </a:spcAft>
              <a:buSzPts val="3200"/>
              <a:buNone/>
            </a:pPr>
            <a:r>
              <a:t/>
            </a:r>
            <a:endParaRPr b="1" sz="1200"/>
          </a:p>
          <a:p>
            <a:pPr indent="0" lvl="0" marL="0" rtl="0" algn="l">
              <a:lnSpc>
                <a:spcPct val="100000"/>
              </a:lnSpc>
              <a:spcBef>
                <a:spcPts val="640"/>
              </a:spcBef>
              <a:spcAft>
                <a:spcPts val="0"/>
              </a:spcAft>
              <a:buSzPts val="3200"/>
              <a:buNone/>
            </a:pPr>
            <a:r>
              <a:rPr lang="en-US" sz="2000"/>
              <a:t>To the extent practicable –</a:t>
            </a:r>
            <a:endParaRPr/>
          </a:p>
          <a:p>
            <a:pPr indent="0" lvl="0" marL="0" rtl="0" algn="l">
              <a:lnSpc>
                <a:spcPct val="100000"/>
              </a:lnSpc>
              <a:spcBef>
                <a:spcPts val="640"/>
              </a:spcBef>
              <a:spcAft>
                <a:spcPts val="0"/>
              </a:spcAft>
              <a:buSzPts val="3200"/>
              <a:buNone/>
            </a:pPr>
            <a:r>
              <a:t/>
            </a:r>
            <a:endParaRPr sz="1200"/>
          </a:p>
          <a:p>
            <a:pPr indent="-387350" lvl="0" marL="457200" rtl="0" algn="l">
              <a:lnSpc>
                <a:spcPct val="100000"/>
              </a:lnSpc>
              <a:spcBef>
                <a:spcPts val="640"/>
              </a:spcBef>
              <a:spcAft>
                <a:spcPts val="0"/>
              </a:spcAft>
              <a:buSzPts val="2500"/>
              <a:buChar char="•"/>
            </a:pPr>
            <a:r>
              <a:rPr lang="en-US" sz="2000"/>
              <a:t>Involve the individual in the process of using PII</a:t>
            </a:r>
            <a:endParaRPr/>
          </a:p>
          <a:p>
            <a:pPr indent="0" lvl="0" marL="69850" rtl="0" algn="l">
              <a:lnSpc>
                <a:spcPct val="100000"/>
              </a:lnSpc>
              <a:spcBef>
                <a:spcPts val="640"/>
              </a:spcBef>
              <a:spcAft>
                <a:spcPts val="0"/>
              </a:spcAft>
              <a:buSzPts val="2500"/>
              <a:buNone/>
            </a:pPr>
            <a:r>
              <a:t/>
            </a:r>
            <a:endParaRPr sz="2000"/>
          </a:p>
          <a:p>
            <a:pPr indent="-387350" lvl="0" marL="457200" rtl="0" algn="l">
              <a:lnSpc>
                <a:spcPct val="100000"/>
              </a:lnSpc>
              <a:spcBef>
                <a:spcPts val="1000"/>
              </a:spcBef>
              <a:spcAft>
                <a:spcPts val="0"/>
              </a:spcAft>
              <a:buSzPts val="2500"/>
              <a:buChar char="•"/>
            </a:pPr>
            <a:r>
              <a:rPr lang="en-US" sz="2000"/>
              <a:t>Seek individual consent for the collection, use, dissemination, and maintenance of PII</a:t>
            </a:r>
            <a:endParaRPr/>
          </a:p>
          <a:p>
            <a:pPr indent="0" lvl="0" marL="69850" rtl="0" algn="l">
              <a:lnSpc>
                <a:spcPct val="100000"/>
              </a:lnSpc>
              <a:spcBef>
                <a:spcPts val="1000"/>
              </a:spcBef>
              <a:spcAft>
                <a:spcPts val="0"/>
              </a:spcAft>
              <a:buSzPts val="2500"/>
              <a:buNone/>
            </a:pPr>
            <a:r>
              <a:t/>
            </a:r>
            <a:endParaRPr sz="1200"/>
          </a:p>
          <a:p>
            <a:pPr indent="-387350" lvl="0" marL="457200" rtl="0" algn="l">
              <a:lnSpc>
                <a:spcPct val="100000"/>
              </a:lnSpc>
              <a:spcBef>
                <a:spcPts val="1000"/>
              </a:spcBef>
              <a:spcAft>
                <a:spcPts val="1000"/>
              </a:spcAft>
              <a:buSzPts val="2500"/>
              <a:buChar char="•"/>
            </a:pPr>
            <a:r>
              <a:rPr lang="en-US" sz="2000"/>
              <a:t>Provide mechanisms for appropriate access, correction, and redress regarding the agency’s use of PII</a:t>
            </a:r>
            <a:endParaRPr sz="2000"/>
          </a:p>
        </p:txBody>
      </p:sp>
      <p:sp>
        <p:nvSpPr>
          <p:cNvPr id="199" name="Google Shape;199;p13"/>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4"/>
          <p:cNvSpPr txBox="1"/>
          <p:nvPr>
            <p:ph type="title"/>
          </p:nvPr>
        </p:nvSpPr>
        <p:spPr>
          <a:xfrm>
            <a:off x="2110955" y="442964"/>
            <a:ext cx="4922089"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800">
                <a:solidFill>
                  <a:schemeClr val="dk1"/>
                </a:solidFill>
              </a:rPr>
              <a:t>E-Government Act of 2002</a:t>
            </a:r>
            <a:endParaRPr/>
          </a:p>
        </p:txBody>
      </p:sp>
      <p:sp>
        <p:nvSpPr>
          <p:cNvPr id="205" name="Google Shape;205;p14"/>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38100" marR="0" rtl="0" algn="l">
              <a:lnSpc>
                <a:spcPct val="100000"/>
              </a:lnSpc>
              <a:spcBef>
                <a:spcPts val="0"/>
              </a:spcBef>
              <a:spcAft>
                <a:spcPts val="0"/>
              </a:spcAft>
              <a:buSzPts val="3000"/>
              <a:buNone/>
            </a:pPr>
            <a:r>
              <a:rPr b="1" lang="en-US" sz="3000"/>
              <a:t>Section 208 and OMB M-03-22:</a:t>
            </a:r>
            <a:endParaRPr/>
          </a:p>
          <a:p>
            <a:pPr indent="0" lvl="0" marL="38100" marR="0" rtl="0" algn="l">
              <a:lnSpc>
                <a:spcPct val="100000"/>
              </a:lnSpc>
              <a:spcBef>
                <a:spcPts val="0"/>
              </a:spcBef>
              <a:spcAft>
                <a:spcPts val="0"/>
              </a:spcAft>
              <a:buSzPts val="3000"/>
              <a:buNone/>
            </a:pPr>
            <a:r>
              <a:t/>
            </a:r>
            <a:endParaRPr b="1" sz="1200"/>
          </a:p>
          <a:p>
            <a:pPr indent="0" lvl="0" marL="38100" marR="0" rtl="0" algn="l">
              <a:lnSpc>
                <a:spcPct val="100000"/>
              </a:lnSpc>
              <a:spcBef>
                <a:spcPts val="0"/>
              </a:spcBef>
              <a:spcAft>
                <a:spcPts val="0"/>
              </a:spcAft>
              <a:buSzPts val="3000"/>
              <a:buNone/>
            </a:pPr>
            <a:r>
              <a:t/>
            </a:r>
            <a:endParaRPr b="1" sz="3000"/>
          </a:p>
          <a:p>
            <a:pPr indent="-406400" lvl="1" marL="914400" marR="0" rtl="0" algn="l">
              <a:lnSpc>
                <a:spcPct val="100000"/>
              </a:lnSpc>
              <a:spcBef>
                <a:spcPts val="0"/>
              </a:spcBef>
              <a:spcAft>
                <a:spcPts val="0"/>
              </a:spcAft>
              <a:buSzPts val="2800"/>
              <a:buFont typeface="Arial"/>
              <a:buChar char="•"/>
            </a:pPr>
            <a:r>
              <a:rPr lang="en-US" sz="2000">
                <a:latin typeface="Arial"/>
                <a:ea typeface="Arial"/>
                <a:cs typeface="Arial"/>
                <a:sym typeface="Arial"/>
              </a:rPr>
              <a:t>Ensures sufficient protections for the privacy of personal information</a:t>
            </a:r>
            <a:endParaRPr/>
          </a:p>
          <a:p>
            <a:pPr indent="0" lvl="1" marL="508000" marR="0" rtl="0" algn="l">
              <a:lnSpc>
                <a:spcPct val="100000"/>
              </a:lnSpc>
              <a:spcBef>
                <a:spcPts val="0"/>
              </a:spcBef>
              <a:spcAft>
                <a:spcPts val="0"/>
              </a:spcAft>
              <a:buSzPts val="2800"/>
              <a:buNone/>
            </a:pPr>
            <a:r>
              <a:t/>
            </a:r>
            <a:endParaRPr sz="2000">
              <a:latin typeface="Arial"/>
              <a:ea typeface="Arial"/>
              <a:cs typeface="Arial"/>
              <a:sym typeface="Arial"/>
            </a:endParaRPr>
          </a:p>
          <a:p>
            <a:pPr indent="-406400" lvl="1" marL="914400" marR="0" rtl="0" algn="l">
              <a:lnSpc>
                <a:spcPct val="100000"/>
              </a:lnSpc>
              <a:spcBef>
                <a:spcPts val="0"/>
              </a:spcBef>
              <a:spcAft>
                <a:spcPts val="0"/>
              </a:spcAft>
              <a:buSzPts val="2800"/>
              <a:buFont typeface="Arial"/>
              <a:buChar char="•"/>
            </a:pPr>
            <a:r>
              <a:rPr lang="en-US" sz="2000">
                <a:latin typeface="Arial"/>
                <a:ea typeface="Arial"/>
                <a:cs typeface="Arial"/>
                <a:sym typeface="Arial"/>
              </a:rPr>
              <a:t>Emphasizes the importance of the “development of a comprehensive framework to protect the government’s information, operations, and assets”</a:t>
            </a:r>
            <a:endParaRPr/>
          </a:p>
          <a:p>
            <a:pPr indent="0" lvl="1" marL="508000" marR="0" rtl="0" algn="l">
              <a:lnSpc>
                <a:spcPct val="100000"/>
              </a:lnSpc>
              <a:spcBef>
                <a:spcPts val="0"/>
              </a:spcBef>
              <a:spcAft>
                <a:spcPts val="0"/>
              </a:spcAft>
              <a:buSzPts val="2800"/>
              <a:buNone/>
            </a:pPr>
            <a:r>
              <a:t/>
            </a:r>
            <a:endParaRPr sz="2000">
              <a:latin typeface="Arial"/>
              <a:ea typeface="Arial"/>
              <a:cs typeface="Arial"/>
              <a:sym typeface="Arial"/>
            </a:endParaRPr>
          </a:p>
          <a:p>
            <a:pPr indent="-406400" lvl="1" marL="914400" marR="0" rtl="0" algn="l">
              <a:lnSpc>
                <a:spcPct val="100000"/>
              </a:lnSpc>
              <a:spcBef>
                <a:spcPts val="0"/>
              </a:spcBef>
              <a:spcAft>
                <a:spcPts val="0"/>
              </a:spcAft>
              <a:buSzPts val="2800"/>
              <a:buFont typeface="Arial"/>
              <a:buChar char="•"/>
            </a:pPr>
            <a:r>
              <a:rPr lang="en-US" sz="2000">
                <a:latin typeface="Arial"/>
                <a:ea typeface="Arial"/>
                <a:cs typeface="Arial"/>
                <a:sym typeface="Arial"/>
              </a:rPr>
              <a:t>Requires agencies to conduct PIAs</a:t>
            </a:r>
            <a:endParaRPr sz="2000">
              <a:latin typeface="Arial"/>
              <a:ea typeface="Arial"/>
              <a:cs typeface="Arial"/>
              <a:sym typeface="Arial"/>
            </a:endParaRPr>
          </a:p>
        </p:txBody>
      </p:sp>
      <p:sp>
        <p:nvSpPr>
          <p:cNvPr id="206" name="Google Shape;206;p14"/>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SzPts val="3000"/>
              <a:buNone/>
            </a:pPr>
            <a:r>
              <a:t/>
            </a:r>
            <a:endParaRPr sz="2000">
              <a:latin typeface="Arial"/>
              <a:ea typeface="Arial"/>
              <a:cs typeface="Arial"/>
              <a:sym typeface="Arial"/>
            </a:endParaRPr>
          </a:p>
          <a:p>
            <a:pPr indent="-419100" lvl="0" marL="457200" marR="0" rtl="0" algn="l">
              <a:lnSpc>
                <a:spcPct val="100000"/>
              </a:lnSpc>
              <a:spcBef>
                <a:spcPts val="0"/>
              </a:spcBef>
              <a:spcAft>
                <a:spcPts val="0"/>
              </a:spcAft>
              <a:buSzPts val="3000"/>
              <a:buChar char="●"/>
            </a:pPr>
            <a:r>
              <a:rPr lang="en-US" sz="2000">
                <a:latin typeface="Arial"/>
                <a:ea typeface="Arial"/>
                <a:cs typeface="Arial"/>
                <a:sym typeface="Arial"/>
              </a:rPr>
              <a:t>Requires agencies to conduct PIAs </a:t>
            </a:r>
            <a:r>
              <a:rPr i="1" lang="en-US" sz="2000" u="sng">
                <a:latin typeface="Arial"/>
                <a:ea typeface="Arial"/>
                <a:cs typeface="Arial"/>
                <a:sym typeface="Arial"/>
              </a:rPr>
              <a:t>before</a:t>
            </a:r>
            <a:r>
              <a:rPr lang="en-US" sz="2000">
                <a:latin typeface="Arial"/>
                <a:ea typeface="Arial"/>
                <a:cs typeface="Arial"/>
                <a:sym typeface="Arial"/>
              </a:rPr>
              <a:t>:</a:t>
            </a:r>
            <a:endParaRPr/>
          </a:p>
          <a:p>
            <a:pPr indent="0" lvl="0" marL="38100" marR="0" rtl="0" algn="l">
              <a:lnSpc>
                <a:spcPct val="100000"/>
              </a:lnSpc>
              <a:spcBef>
                <a:spcPts val="0"/>
              </a:spcBef>
              <a:spcAft>
                <a:spcPts val="0"/>
              </a:spcAft>
              <a:buSzPts val="3000"/>
              <a:buNone/>
            </a:pPr>
            <a:r>
              <a:t/>
            </a:r>
            <a:endParaRPr sz="1200">
              <a:latin typeface="Arial"/>
              <a:ea typeface="Arial"/>
              <a:cs typeface="Arial"/>
              <a:sym typeface="Arial"/>
            </a:endParaRPr>
          </a:p>
          <a:p>
            <a:pPr indent="0" lvl="0" marL="38100" marR="0" rtl="0" algn="l">
              <a:lnSpc>
                <a:spcPct val="100000"/>
              </a:lnSpc>
              <a:spcBef>
                <a:spcPts val="0"/>
              </a:spcBef>
              <a:spcAft>
                <a:spcPts val="0"/>
              </a:spcAft>
              <a:buSzPts val="3000"/>
              <a:buNone/>
            </a:pPr>
            <a:r>
              <a:t/>
            </a:r>
            <a:endParaRPr sz="2000">
              <a:latin typeface="Arial"/>
              <a:ea typeface="Arial"/>
              <a:cs typeface="Arial"/>
              <a:sym typeface="Arial"/>
            </a:endParaRPr>
          </a:p>
          <a:p>
            <a:pPr indent="-406400" lvl="1" marL="914400" marR="0" rtl="0" algn="l">
              <a:lnSpc>
                <a:spcPct val="100000"/>
              </a:lnSpc>
              <a:spcBef>
                <a:spcPts val="0"/>
              </a:spcBef>
              <a:spcAft>
                <a:spcPts val="0"/>
              </a:spcAft>
              <a:buSzPts val="2800"/>
              <a:buChar char="○"/>
            </a:pPr>
            <a:r>
              <a:rPr lang="en-US" sz="2000">
                <a:latin typeface="Arial"/>
                <a:ea typeface="Arial"/>
                <a:cs typeface="Arial"/>
                <a:sym typeface="Arial"/>
              </a:rPr>
              <a:t>Developing or procuring new IT that collects, maintains, or disseminates personal information</a:t>
            </a:r>
            <a:endParaRPr/>
          </a:p>
          <a:p>
            <a:pPr indent="0" lvl="1" marL="508000" marR="0" rtl="0" algn="l">
              <a:lnSpc>
                <a:spcPct val="100000"/>
              </a:lnSpc>
              <a:spcBef>
                <a:spcPts val="0"/>
              </a:spcBef>
              <a:spcAft>
                <a:spcPts val="0"/>
              </a:spcAft>
              <a:buSzPts val="2800"/>
              <a:buNone/>
            </a:pPr>
            <a:r>
              <a:t/>
            </a:r>
            <a:endParaRPr sz="2000">
              <a:latin typeface="Arial"/>
              <a:ea typeface="Arial"/>
              <a:cs typeface="Arial"/>
              <a:sym typeface="Arial"/>
            </a:endParaRPr>
          </a:p>
          <a:p>
            <a:pPr indent="-406400" lvl="1" marL="914400" marR="0" rtl="0" algn="l">
              <a:lnSpc>
                <a:spcPct val="100000"/>
              </a:lnSpc>
              <a:spcBef>
                <a:spcPts val="0"/>
              </a:spcBef>
              <a:spcAft>
                <a:spcPts val="0"/>
              </a:spcAft>
              <a:buSzPts val="2800"/>
              <a:buChar char="○"/>
            </a:pPr>
            <a:r>
              <a:rPr lang="en-US" sz="2000">
                <a:latin typeface="Arial"/>
                <a:ea typeface="Arial"/>
                <a:cs typeface="Arial"/>
                <a:sym typeface="Arial"/>
              </a:rPr>
              <a:t>Any new collections (regardless of IT form):</a:t>
            </a:r>
            <a:endParaRPr/>
          </a:p>
          <a:p>
            <a:pPr indent="0" lvl="1" marL="508000" marR="0" rtl="0" algn="l">
              <a:lnSpc>
                <a:spcPct val="100000"/>
              </a:lnSpc>
              <a:spcBef>
                <a:spcPts val="0"/>
              </a:spcBef>
              <a:spcAft>
                <a:spcPts val="0"/>
              </a:spcAft>
              <a:buSzPts val="2800"/>
              <a:buNone/>
            </a:pPr>
            <a:r>
              <a:t/>
            </a:r>
            <a:endParaRPr sz="2000">
              <a:latin typeface="Arial"/>
              <a:ea typeface="Arial"/>
              <a:cs typeface="Arial"/>
              <a:sym typeface="Arial"/>
            </a:endParaRPr>
          </a:p>
          <a:p>
            <a:pPr indent="-406400" lvl="2" marL="1371600" marR="0" rtl="0" algn="l">
              <a:lnSpc>
                <a:spcPct val="100000"/>
              </a:lnSpc>
              <a:spcBef>
                <a:spcPts val="0"/>
              </a:spcBef>
              <a:spcAft>
                <a:spcPts val="0"/>
              </a:spcAft>
              <a:buSzPts val="2800"/>
              <a:buChar char="■"/>
            </a:pPr>
            <a:r>
              <a:rPr lang="en-US" sz="2000">
                <a:latin typeface="Arial"/>
                <a:ea typeface="Arial"/>
                <a:cs typeface="Arial"/>
                <a:sym typeface="Arial"/>
              </a:rPr>
              <a:t>Collected, maintained, or disseminated by IT; or</a:t>
            </a:r>
            <a:endParaRPr/>
          </a:p>
          <a:p>
            <a:pPr indent="0" lvl="2" marL="965200" marR="0" rtl="0" algn="l">
              <a:lnSpc>
                <a:spcPct val="100000"/>
              </a:lnSpc>
              <a:spcBef>
                <a:spcPts val="0"/>
              </a:spcBef>
              <a:spcAft>
                <a:spcPts val="0"/>
              </a:spcAft>
              <a:buSzPts val="2800"/>
              <a:buNone/>
            </a:pPr>
            <a:r>
              <a:t/>
            </a:r>
            <a:endParaRPr sz="2000">
              <a:latin typeface="Arial"/>
              <a:ea typeface="Arial"/>
              <a:cs typeface="Arial"/>
              <a:sym typeface="Arial"/>
            </a:endParaRPr>
          </a:p>
          <a:p>
            <a:pPr indent="-406400" lvl="2" marL="1371600" marR="0" rtl="0" algn="l">
              <a:lnSpc>
                <a:spcPct val="100000"/>
              </a:lnSpc>
              <a:spcBef>
                <a:spcPts val="0"/>
              </a:spcBef>
              <a:spcAft>
                <a:spcPts val="0"/>
              </a:spcAft>
              <a:buSzPts val="2800"/>
              <a:buChar char="■"/>
            </a:pPr>
            <a:r>
              <a:rPr lang="en-US" sz="2000">
                <a:latin typeface="Arial"/>
                <a:ea typeface="Arial"/>
                <a:cs typeface="Arial"/>
                <a:sym typeface="Arial"/>
              </a:rPr>
              <a:t>From ten (10) or more members of the public (PRA Standard)</a:t>
            </a:r>
            <a:endParaRPr sz="2000">
              <a:latin typeface="Arial"/>
              <a:ea typeface="Arial"/>
              <a:cs typeface="Arial"/>
              <a:sym typeface="Arial"/>
            </a:endParaRPr>
          </a:p>
        </p:txBody>
      </p:sp>
      <p:sp>
        <p:nvSpPr>
          <p:cNvPr id="212" name="Google Shape;212;p15"/>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13" name="Google Shape;213;p15"/>
          <p:cNvSpPr txBox="1"/>
          <p:nvPr>
            <p:ph type="title"/>
          </p:nvPr>
        </p:nvSpPr>
        <p:spPr>
          <a:xfrm>
            <a:off x="2214472" y="335756"/>
            <a:ext cx="4715055" cy="79216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800">
                <a:solidFill>
                  <a:schemeClr val="dk1"/>
                </a:solidFill>
              </a:rPr>
              <a:t>E-Government Act of 2002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6"/>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342900" marR="0" rtl="0" algn="l">
              <a:lnSpc>
                <a:spcPct val="100000"/>
              </a:lnSpc>
              <a:spcBef>
                <a:spcPts val="0"/>
              </a:spcBef>
              <a:spcAft>
                <a:spcPts val="0"/>
              </a:spcAft>
              <a:buClr>
                <a:schemeClr val="dk1"/>
              </a:buClr>
              <a:buSzPts val="3200"/>
              <a:buFont typeface="Arial"/>
              <a:buNone/>
            </a:pPr>
            <a:r>
              <a:rPr b="1" lang="en-US" sz="3000"/>
              <a:t>Purpose of the PTA is to:</a:t>
            </a:r>
            <a:endParaRPr/>
          </a:p>
          <a:p>
            <a:pPr indent="0" lvl="0" marL="342900" marR="0" rtl="0" algn="l">
              <a:lnSpc>
                <a:spcPct val="100000"/>
              </a:lnSpc>
              <a:spcBef>
                <a:spcPts val="0"/>
              </a:spcBef>
              <a:spcAft>
                <a:spcPts val="0"/>
              </a:spcAft>
              <a:buClr>
                <a:schemeClr val="dk1"/>
              </a:buClr>
              <a:buSzPts val="3200"/>
              <a:buFont typeface="Arial"/>
              <a:buNone/>
            </a:pPr>
            <a:r>
              <a:t/>
            </a:r>
            <a:endParaRPr b="1" sz="1200"/>
          </a:p>
          <a:p>
            <a:pPr indent="0" lvl="0" marL="342900" marR="0" rtl="0" algn="l">
              <a:lnSpc>
                <a:spcPct val="100000"/>
              </a:lnSpc>
              <a:spcBef>
                <a:spcPts val="0"/>
              </a:spcBef>
              <a:spcAft>
                <a:spcPts val="0"/>
              </a:spcAft>
              <a:buClr>
                <a:schemeClr val="dk1"/>
              </a:buClr>
              <a:buSzPts val="3200"/>
              <a:buFont typeface="Arial"/>
              <a:buNone/>
            </a:pPr>
            <a:r>
              <a:t/>
            </a:r>
            <a:endParaRPr sz="1200"/>
          </a:p>
          <a:p>
            <a:pPr indent="-381000" lvl="0" marL="457200" marR="0" rtl="0" algn="l">
              <a:lnSpc>
                <a:spcPct val="100000"/>
              </a:lnSpc>
              <a:spcBef>
                <a:spcPts val="0"/>
              </a:spcBef>
              <a:spcAft>
                <a:spcPts val="0"/>
              </a:spcAft>
              <a:buSzPts val="2400"/>
              <a:buChar char="●"/>
            </a:pPr>
            <a:r>
              <a:rPr lang="en-US" sz="2000"/>
              <a:t>Identify programs and systems that are privacy-sensitive</a:t>
            </a:r>
            <a:endParaRPr/>
          </a:p>
          <a:p>
            <a:pPr indent="0" lvl="0" marL="76200" marR="0" rtl="0" algn="l">
              <a:lnSpc>
                <a:spcPct val="100000"/>
              </a:lnSpc>
              <a:spcBef>
                <a:spcPts val="0"/>
              </a:spcBef>
              <a:spcAft>
                <a:spcPts val="0"/>
              </a:spcAft>
              <a:buSzPts val="2400"/>
              <a:buNone/>
            </a:pPr>
            <a:r>
              <a:t/>
            </a:r>
            <a:endParaRPr sz="2000"/>
          </a:p>
          <a:p>
            <a:pPr indent="-381000" lvl="0" marL="457200" marR="0" rtl="0" algn="l">
              <a:lnSpc>
                <a:spcPct val="100000"/>
              </a:lnSpc>
              <a:spcBef>
                <a:spcPts val="0"/>
              </a:spcBef>
              <a:spcAft>
                <a:spcPts val="0"/>
              </a:spcAft>
              <a:buSzPts val="2400"/>
              <a:buChar char="●"/>
            </a:pPr>
            <a:r>
              <a:rPr lang="en-US" sz="2000"/>
              <a:t>Demonstrate the inclusion of privacy considerations during the review of NMFS systems</a:t>
            </a:r>
            <a:endParaRPr/>
          </a:p>
          <a:p>
            <a:pPr indent="0" lvl="0" marL="76200" marR="0" rtl="0" algn="l">
              <a:lnSpc>
                <a:spcPct val="100000"/>
              </a:lnSpc>
              <a:spcBef>
                <a:spcPts val="0"/>
              </a:spcBef>
              <a:spcAft>
                <a:spcPts val="0"/>
              </a:spcAft>
              <a:buSzPts val="2400"/>
              <a:buNone/>
            </a:pPr>
            <a:r>
              <a:t/>
            </a:r>
            <a:endParaRPr sz="2000"/>
          </a:p>
          <a:p>
            <a:pPr indent="-381000" lvl="0" marL="457200" marR="0" rtl="0" algn="l">
              <a:lnSpc>
                <a:spcPct val="100000"/>
              </a:lnSpc>
              <a:spcBef>
                <a:spcPts val="0"/>
              </a:spcBef>
              <a:spcAft>
                <a:spcPts val="0"/>
              </a:spcAft>
              <a:buSzPts val="2400"/>
              <a:buChar char="●"/>
            </a:pPr>
            <a:r>
              <a:rPr lang="en-US" sz="2000"/>
              <a:t>Provide a record of the program or system and its privacy requirements to the Department’s Privacy Office</a:t>
            </a:r>
            <a:endParaRPr/>
          </a:p>
          <a:p>
            <a:pPr indent="0" lvl="0" marL="76200" marR="0" rtl="0" algn="l">
              <a:lnSpc>
                <a:spcPct val="100000"/>
              </a:lnSpc>
              <a:spcBef>
                <a:spcPts val="0"/>
              </a:spcBef>
              <a:spcAft>
                <a:spcPts val="0"/>
              </a:spcAft>
              <a:buSzPts val="2400"/>
              <a:buNone/>
            </a:pPr>
            <a:r>
              <a:t/>
            </a:r>
            <a:endParaRPr sz="2000"/>
          </a:p>
          <a:p>
            <a:pPr indent="-381000" lvl="0" marL="457200" marR="0" rtl="0" algn="l">
              <a:lnSpc>
                <a:spcPct val="100000"/>
              </a:lnSpc>
              <a:spcBef>
                <a:spcPts val="0"/>
              </a:spcBef>
              <a:spcAft>
                <a:spcPts val="0"/>
              </a:spcAft>
              <a:buSzPts val="2400"/>
              <a:buChar char="●"/>
            </a:pPr>
            <a:r>
              <a:rPr lang="en-US" sz="2000"/>
              <a:t>Demonstrate compliance with privacy laws and regulations</a:t>
            </a:r>
            <a:endParaRPr/>
          </a:p>
          <a:p>
            <a:pPr indent="0" lvl="0" marL="76200" marR="0" rtl="0" algn="l">
              <a:lnSpc>
                <a:spcPct val="100000"/>
              </a:lnSpc>
              <a:spcBef>
                <a:spcPts val="0"/>
              </a:spcBef>
              <a:spcAft>
                <a:spcPts val="0"/>
              </a:spcAft>
              <a:buSzPts val="2400"/>
              <a:buNone/>
            </a:pPr>
            <a:r>
              <a:t/>
            </a:r>
            <a:endParaRPr sz="2000"/>
          </a:p>
          <a:p>
            <a:pPr indent="-381000" lvl="0" marL="457200" marR="0" rtl="0" algn="l">
              <a:lnSpc>
                <a:spcPct val="100000"/>
              </a:lnSpc>
              <a:spcBef>
                <a:spcPts val="0"/>
              </a:spcBef>
              <a:spcAft>
                <a:spcPts val="0"/>
              </a:spcAft>
              <a:buSzPts val="2400"/>
              <a:buChar char="●"/>
            </a:pPr>
            <a:r>
              <a:rPr lang="en-US" sz="2000"/>
              <a:t>Assess whether additional privacy compliance documentation is required</a:t>
            </a:r>
            <a:endParaRPr sz="2000"/>
          </a:p>
        </p:txBody>
      </p:sp>
      <p:sp>
        <p:nvSpPr>
          <p:cNvPr id="219" name="Google Shape;219;p16"/>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20" name="Google Shape;220;p16"/>
          <p:cNvSpPr txBox="1"/>
          <p:nvPr>
            <p:ph type="title"/>
          </p:nvPr>
        </p:nvSpPr>
        <p:spPr>
          <a:xfrm>
            <a:off x="2123895" y="335756"/>
            <a:ext cx="4896209" cy="79216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800">
                <a:solidFill>
                  <a:schemeClr val="dk1"/>
                </a:solidFill>
              </a:rPr>
              <a:t>Privacy Threshold Analysis (PTA)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lang="en-US" sz="3000"/>
              <a:t>Both</a:t>
            </a:r>
            <a:r>
              <a:rPr lang="en-US"/>
              <a:t> a Process and a Document:</a:t>
            </a:r>
            <a:endParaRPr/>
          </a:p>
          <a:p>
            <a:pPr indent="0" lvl="0" marL="0" rtl="0" algn="l">
              <a:lnSpc>
                <a:spcPct val="100000"/>
              </a:lnSpc>
              <a:spcBef>
                <a:spcPts val="640"/>
              </a:spcBef>
              <a:spcAft>
                <a:spcPts val="0"/>
              </a:spcAft>
              <a:buSzPts val="3200"/>
              <a:buNone/>
            </a:pPr>
            <a:r>
              <a:t/>
            </a:r>
            <a:endParaRPr sz="1200"/>
          </a:p>
          <a:p>
            <a:pPr indent="-419100" lvl="0" marL="457200" rtl="0" algn="l">
              <a:lnSpc>
                <a:spcPct val="100000"/>
              </a:lnSpc>
              <a:spcBef>
                <a:spcPts val="640"/>
              </a:spcBef>
              <a:spcAft>
                <a:spcPts val="0"/>
              </a:spcAft>
              <a:buSzPts val="3000"/>
              <a:buChar char="•"/>
            </a:pPr>
            <a:r>
              <a:rPr lang="en-US" sz="3000">
                <a:solidFill>
                  <a:srgbClr val="0D5DDF"/>
                </a:solidFill>
              </a:rPr>
              <a:t>Continual process</a:t>
            </a:r>
            <a:r>
              <a:rPr lang="en-US" sz="3000"/>
              <a:t> with program, legal counsel, IT, and Privacy Office collaborating</a:t>
            </a:r>
            <a:endParaRPr/>
          </a:p>
          <a:p>
            <a:pPr indent="0" lvl="0" marL="38100" rtl="0" algn="l">
              <a:lnSpc>
                <a:spcPct val="100000"/>
              </a:lnSpc>
              <a:spcBef>
                <a:spcPts val="640"/>
              </a:spcBef>
              <a:spcAft>
                <a:spcPts val="0"/>
              </a:spcAft>
              <a:buSzPts val="3000"/>
              <a:buNone/>
            </a:pPr>
            <a:r>
              <a:t/>
            </a:r>
            <a:endParaRPr sz="1200"/>
          </a:p>
          <a:p>
            <a:pPr indent="-419100" lvl="0" marL="457200" rtl="0" algn="l">
              <a:lnSpc>
                <a:spcPct val="100000"/>
              </a:lnSpc>
              <a:spcBef>
                <a:spcPts val="1000"/>
              </a:spcBef>
              <a:spcAft>
                <a:spcPts val="1000"/>
              </a:spcAft>
              <a:buSzPts val="3000"/>
              <a:buChar char="•"/>
            </a:pPr>
            <a:r>
              <a:rPr lang="en-US" sz="3000">
                <a:solidFill>
                  <a:srgbClr val="0D5DDF"/>
                </a:solidFill>
              </a:rPr>
              <a:t>Start at the beginning</a:t>
            </a:r>
            <a:r>
              <a:rPr lang="en-US" sz="3000"/>
              <a:t> of a new program and </a:t>
            </a:r>
            <a:r>
              <a:rPr lang="en-US" sz="3000">
                <a:solidFill>
                  <a:srgbClr val="0D5DDF"/>
                </a:solidFill>
              </a:rPr>
              <a:t>build in privacy</a:t>
            </a:r>
            <a:endParaRPr sz="3000"/>
          </a:p>
        </p:txBody>
      </p:sp>
      <p:sp>
        <p:nvSpPr>
          <p:cNvPr id="227" name="Google Shape;227;p17"/>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
        <p:nvSpPr>
          <p:cNvPr id="228" name="Google Shape;228;p17"/>
          <p:cNvSpPr txBox="1"/>
          <p:nvPr>
            <p:ph type="title"/>
          </p:nvPr>
        </p:nvSpPr>
        <p:spPr>
          <a:xfrm>
            <a:off x="2098016" y="335756"/>
            <a:ext cx="4947968" cy="79216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800">
                <a:solidFill>
                  <a:schemeClr val="dk1"/>
                </a:solidFill>
              </a:rPr>
              <a:t>Privacy Impact Assessment (PIA)</a:t>
            </a:r>
            <a:endParaRPr/>
          </a:p>
        </p:txBody>
      </p:sp>
      <p:pic>
        <p:nvPicPr>
          <p:cNvPr id="229" name="Google Shape;229;p17"/>
          <p:cNvPicPr preferRelativeResize="0"/>
          <p:nvPr/>
        </p:nvPicPr>
        <p:blipFill rotWithShape="1">
          <a:blip r:embed="rId3">
            <a:alphaModFix/>
          </a:blip>
          <a:srcRect b="0" l="0" r="0" t="0"/>
          <a:stretch/>
        </p:blipFill>
        <p:spPr>
          <a:xfrm>
            <a:off x="4373592" y="4432981"/>
            <a:ext cx="3017520" cy="2007605"/>
          </a:xfrm>
          <a:prstGeom prst="rect">
            <a:avLst/>
          </a:prstGeom>
          <a:noFill/>
          <a:ln>
            <a:noFill/>
          </a:ln>
        </p:spPr>
      </p:pic>
      <p:sp>
        <p:nvSpPr>
          <p:cNvPr id="230" name="Google Shape;230;p17"/>
          <p:cNvSpPr txBox="1"/>
          <p:nvPr/>
        </p:nvSpPr>
        <p:spPr>
          <a:xfrm>
            <a:off x="4373592" y="10516598"/>
            <a:ext cx="301752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8"/>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lang="en-US" sz="3000"/>
              <a:t>A successful PIA should accomplish three goals:</a:t>
            </a:r>
            <a:endParaRPr sz="1200"/>
          </a:p>
          <a:p>
            <a:pPr indent="0" lvl="0" marL="0" rtl="0" algn="l">
              <a:lnSpc>
                <a:spcPct val="100000"/>
              </a:lnSpc>
              <a:spcBef>
                <a:spcPts val="640"/>
              </a:spcBef>
              <a:spcAft>
                <a:spcPts val="0"/>
              </a:spcAft>
              <a:buSzPts val="3200"/>
              <a:buNone/>
            </a:pPr>
            <a:r>
              <a:t/>
            </a:r>
            <a:endParaRPr sz="1200"/>
          </a:p>
          <a:p>
            <a:pPr indent="-342900" lvl="0" marL="381000" rtl="0" algn="l">
              <a:lnSpc>
                <a:spcPct val="100000"/>
              </a:lnSpc>
              <a:spcBef>
                <a:spcPts val="640"/>
              </a:spcBef>
              <a:spcAft>
                <a:spcPts val="0"/>
              </a:spcAft>
              <a:buSzPts val="3000"/>
              <a:buChar char="•"/>
            </a:pPr>
            <a:r>
              <a:rPr lang="en-US" sz="2000"/>
              <a:t>Determine the </a:t>
            </a:r>
            <a:r>
              <a:rPr lang="en-US" sz="2000">
                <a:solidFill>
                  <a:srgbClr val="0D5DDF"/>
                </a:solidFill>
              </a:rPr>
              <a:t>risks and effects</a:t>
            </a:r>
            <a:endParaRPr/>
          </a:p>
          <a:p>
            <a:pPr indent="0" lvl="0" marL="38100" rtl="0" algn="l">
              <a:lnSpc>
                <a:spcPct val="100000"/>
              </a:lnSpc>
              <a:spcBef>
                <a:spcPts val="640"/>
              </a:spcBef>
              <a:spcAft>
                <a:spcPts val="0"/>
              </a:spcAft>
              <a:buSzPts val="3000"/>
              <a:buNone/>
            </a:pPr>
            <a:r>
              <a:t/>
            </a:r>
            <a:endParaRPr sz="2000"/>
          </a:p>
          <a:p>
            <a:pPr indent="-342900" lvl="0" marL="381000" rtl="0" algn="l">
              <a:lnSpc>
                <a:spcPct val="100000"/>
              </a:lnSpc>
              <a:spcBef>
                <a:spcPts val="1000"/>
              </a:spcBef>
              <a:spcAft>
                <a:spcPts val="0"/>
              </a:spcAft>
              <a:buSzPts val="3000"/>
              <a:buChar char="•"/>
            </a:pPr>
            <a:r>
              <a:rPr lang="en-US" sz="2000"/>
              <a:t>Evaluate </a:t>
            </a:r>
            <a:r>
              <a:rPr lang="en-US" sz="2000">
                <a:solidFill>
                  <a:srgbClr val="0D5DDF"/>
                </a:solidFill>
              </a:rPr>
              <a:t>protections</a:t>
            </a:r>
            <a:r>
              <a:rPr lang="en-US" sz="2000"/>
              <a:t> and alternative processes to </a:t>
            </a:r>
            <a:r>
              <a:rPr lang="en-US" sz="2000">
                <a:solidFill>
                  <a:srgbClr val="0D5DDF"/>
                </a:solidFill>
              </a:rPr>
              <a:t>mitigate potential privacy risks</a:t>
            </a:r>
            <a:r>
              <a:rPr lang="en-US" sz="2000"/>
              <a:t>.</a:t>
            </a:r>
            <a:endParaRPr/>
          </a:p>
          <a:p>
            <a:pPr indent="-342900" lvl="0" marL="381000" rtl="0" algn="l">
              <a:lnSpc>
                <a:spcPct val="100000"/>
              </a:lnSpc>
              <a:spcBef>
                <a:spcPts val="2000"/>
              </a:spcBef>
              <a:spcAft>
                <a:spcPts val="1000"/>
              </a:spcAft>
              <a:buSzPts val="3000"/>
              <a:buChar char="•"/>
            </a:pPr>
            <a:r>
              <a:rPr lang="en-US" sz="2000"/>
              <a:t>Provide notice to the public about the collection and processing of PII and BII</a:t>
            </a:r>
            <a:endParaRPr sz="2000"/>
          </a:p>
        </p:txBody>
      </p:sp>
      <p:sp>
        <p:nvSpPr>
          <p:cNvPr id="237" name="Google Shape;237;p18"/>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pic>
        <p:nvPicPr>
          <p:cNvPr id="238" name="Google Shape;238;p18"/>
          <p:cNvPicPr preferRelativeResize="0"/>
          <p:nvPr/>
        </p:nvPicPr>
        <p:blipFill rotWithShape="1">
          <a:blip r:embed="rId3">
            <a:alphaModFix/>
          </a:blip>
          <a:srcRect b="0" l="0" r="0" t="0"/>
          <a:stretch/>
        </p:blipFill>
        <p:spPr>
          <a:xfrm>
            <a:off x="3955551" y="5392475"/>
            <a:ext cx="893853" cy="868363"/>
          </a:xfrm>
          <a:prstGeom prst="rect">
            <a:avLst/>
          </a:prstGeom>
          <a:noFill/>
          <a:ln>
            <a:noFill/>
          </a:ln>
        </p:spPr>
      </p:pic>
      <p:sp>
        <p:nvSpPr>
          <p:cNvPr id="239" name="Google Shape;239;p18"/>
          <p:cNvSpPr txBox="1"/>
          <p:nvPr>
            <p:ph type="title"/>
          </p:nvPr>
        </p:nvSpPr>
        <p:spPr>
          <a:xfrm>
            <a:off x="2037631" y="381002"/>
            <a:ext cx="5068738" cy="79216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800">
                <a:solidFill>
                  <a:schemeClr val="dk1"/>
                </a:solidFill>
              </a:rPr>
              <a:t>Privacy Impact Assessment (PIA)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lang="en-US" sz="3000"/>
              <a:t>Reasons for conducting a PIA include:</a:t>
            </a:r>
            <a:endParaRPr/>
          </a:p>
          <a:p>
            <a:pPr indent="-419100" lvl="0" marL="457200" rtl="0" algn="l">
              <a:lnSpc>
                <a:spcPct val="100000"/>
              </a:lnSpc>
              <a:spcBef>
                <a:spcPts val="640"/>
              </a:spcBef>
              <a:spcAft>
                <a:spcPts val="0"/>
              </a:spcAft>
              <a:buSzPts val="3000"/>
              <a:buChar char="•"/>
            </a:pPr>
            <a:r>
              <a:rPr lang="en-US" sz="2000"/>
              <a:t>Developing or procuring any new Department program or system that will handle or collect PII</a:t>
            </a:r>
            <a:endParaRPr/>
          </a:p>
          <a:p>
            <a:pPr indent="0" lvl="0" marL="38100" rtl="0" algn="l">
              <a:lnSpc>
                <a:spcPct val="100000"/>
              </a:lnSpc>
              <a:spcBef>
                <a:spcPts val="640"/>
              </a:spcBef>
              <a:spcAft>
                <a:spcPts val="0"/>
              </a:spcAft>
              <a:buSzPts val="3000"/>
              <a:buNone/>
            </a:pPr>
            <a:r>
              <a:t/>
            </a:r>
            <a:endParaRPr sz="2000"/>
          </a:p>
          <a:p>
            <a:pPr indent="-419100" lvl="0" marL="457200" rtl="0" algn="l">
              <a:lnSpc>
                <a:spcPct val="100000"/>
              </a:lnSpc>
              <a:spcBef>
                <a:spcPts val="0"/>
              </a:spcBef>
              <a:spcAft>
                <a:spcPts val="0"/>
              </a:spcAft>
              <a:buSzPts val="3000"/>
              <a:buChar char="•"/>
            </a:pPr>
            <a:r>
              <a:rPr lang="en-US" sz="2000"/>
              <a:t>Budget submissions to the Office of Management and Budget (OMB) that affect PII</a:t>
            </a:r>
            <a:endParaRPr/>
          </a:p>
          <a:p>
            <a:pPr indent="0" lvl="0" marL="38100" rtl="0" algn="l">
              <a:lnSpc>
                <a:spcPct val="100000"/>
              </a:lnSpc>
              <a:spcBef>
                <a:spcPts val="0"/>
              </a:spcBef>
              <a:spcAft>
                <a:spcPts val="0"/>
              </a:spcAft>
              <a:buSzPts val="3000"/>
              <a:buNone/>
            </a:pPr>
            <a:r>
              <a:t/>
            </a:r>
            <a:endParaRPr sz="2000"/>
          </a:p>
          <a:p>
            <a:pPr indent="-419100" lvl="0" marL="457200" rtl="0" algn="l">
              <a:lnSpc>
                <a:spcPct val="100000"/>
              </a:lnSpc>
              <a:spcBef>
                <a:spcPts val="0"/>
              </a:spcBef>
              <a:spcAft>
                <a:spcPts val="0"/>
              </a:spcAft>
              <a:buSzPts val="3000"/>
              <a:buChar char="•"/>
            </a:pPr>
            <a:r>
              <a:rPr lang="en-US" sz="2000"/>
              <a:t>Pilot tests that affect PII</a:t>
            </a:r>
            <a:endParaRPr/>
          </a:p>
          <a:p>
            <a:pPr indent="0" lvl="0" marL="38100" rtl="0" algn="l">
              <a:lnSpc>
                <a:spcPct val="100000"/>
              </a:lnSpc>
              <a:spcBef>
                <a:spcPts val="0"/>
              </a:spcBef>
              <a:spcAft>
                <a:spcPts val="0"/>
              </a:spcAft>
              <a:buSzPts val="3000"/>
              <a:buNone/>
            </a:pPr>
            <a:r>
              <a:t/>
            </a:r>
            <a:endParaRPr sz="2000"/>
          </a:p>
          <a:p>
            <a:pPr indent="-419100" lvl="0" marL="457200" rtl="0" algn="l">
              <a:lnSpc>
                <a:spcPct val="100000"/>
              </a:lnSpc>
              <a:spcBef>
                <a:spcPts val="0"/>
              </a:spcBef>
              <a:spcAft>
                <a:spcPts val="0"/>
              </a:spcAft>
              <a:buSzPts val="3000"/>
              <a:buChar char="•"/>
            </a:pPr>
            <a:r>
              <a:rPr lang="en-US" sz="2000"/>
              <a:t>Developing program or system revisions that affect PII</a:t>
            </a:r>
            <a:endParaRPr/>
          </a:p>
          <a:p>
            <a:pPr indent="0" lvl="0" marL="38100" rtl="0" algn="l">
              <a:lnSpc>
                <a:spcPct val="100000"/>
              </a:lnSpc>
              <a:spcBef>
                <a:spcPts val="0"/>
              </a:spcBef>
              <a:spcAft>
                <a:spcPts val="0"/>
              </a:spcAft>
              <a:buSzPts val="3000"/>
              <a:buNone/>
            </a:pPr>
            <a:r>
              <a:t/>
            </a:r>
            <a:endParaRPr sz="2000"/>
          </a:p>
          <a:p>
            <a:pPr indent="-419100" lvl="0" marL="457200" rtl="0" algn="l">
              <a:lnSpc>
                <a:spcPct val="100000"/>
              </a:lnSpc>
              <a:spcBef>
                <a:spcPts val="0"/>
              </a:spcBef>
              <a:spcAft>
                <a:spcPts val="0"/>
              </a:spcAft>
              <a:buSzPts val="3000"/>
              <a:buChar char="•"/>
            </a:pPr>
            <a:r>
              <a:rPr lang="en-US" sz="2000"/>
              <a:t>Issuing a new or updated rulemaking that involves the collection, use, and maintenance of PII</a:t>
            </a:r>
            <a:endParaRPr sz="2000"/>
          </a:p>
          <a:p>
            <a:pPr indent="0" lvl="0" marL="0" rtl="0" algn="l">
              <a:lnSpc>
                <a:spcPct val="100000"/>
              </a:lnSpc>
              <a:spcBef>
                <a:spcPts val="640"/>
              </a:spcBef>
              <a:spcAft>
                <a:spcPts val="0"/>
              </a:spcAft>
              <a:buSzPts val="3200"/>
              <a:buNone/>
            </a:pPr>
            <a:r>
              <a:t/>
            </a:r>
            <a:endParaRPr sz="3000"/>
          </a:p>
        </p:txBody>
      </p:sp>
      <p:sp>
        <p:nvSpPr>
          <p:cNvPr id="246" name="Google Shape;246;p19"/>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
        <p:nvSpPr>
          <p:cNvPr id="247" name="Google Shape;247;p19"/>
          <p:cNvSpPr txBox="1"/>
          <p:nvPr>
            <p:ph type="title"/>
          </p:nvPr>
        </p:nvSpPr>
        <p:spPr>
          <a:xfrm>
            <a:off x="2080763" y="335756"/>
            <a:ext cx="4982474" cy="79216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800">
                <a:solidFill>
                  <a:schemeClr val="dk1"/>
                </a:solidFill>
              </a:rPr>
              <a:t>Privacy Impact Assessment (PIA)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2324100" y="340911"/>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Overview</a:t>
            </a:r>
            <a:endParaRPr/>
          </a:p>
        </p:txBody>
      </p:sp>
      <p:sp>
        <p:nvSpPr>
          <p:cNvPr id="101" name="Google Shape;101;p2"/>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431800" lvl="0" marL="457200" rtl="0" algn="l">
              <a:lnSpc>
                <a:spcPct val="100000"/>
              </a:lnSpc>
              <a:spcBef>
                <a:spcPts val="640"/>
              </a:spcBef>
              <a:spcAft>
                <a:spcPts val="0"/>
              </a:spcAft>
              <a:buSzPts val="3200"/>
              <a:buChar char="•"/>
            </a:pPr>
            <a:r>
              <a:rPr lang="en-US" sz="2000"/>
              <a:t>Privacy Act of 1974</a:t>
            </a:r>
            <a:endParaRPr/>
          </a:p>
          <a:p>
            <a:pPr indent="0" lvl="0" marL="25400" rtl="0" algn="l">
              <a:lnSpc>
                <a:spcPct val="100000"/>
              </a:lnSpc>
              <a:spcBef>
                <a:spcPts val="640"/>
              </a:spcBef>
              <a:spcAft>
                <a:spcPts val="0"/>
              </a:spcAft>
              <a:buSzPts val="3200"/>
              <a:buNone/>
            </a:pPr>
            <a:r>
              <a:t/>
            </a:r>
            <a:endParaRPr sz="1800"/>
          </a:p>
          <a:p>
            <a:pPr indent="-431800" lvl="0" marL="457200" rtl="0" algn="l">
              <a:lnSpc>
                <a:spcPct val="100000"/>
              </a:lnSpc>
              <a:spcBef>
                <a:spcPts val="1000"/>
              </a:spcBef>
              <a:spcAft>
                <a:spcPts val="0"/>
              </a:spcAft>
              <a:buSzPts val="3200"/>
              <a:buChar char="•"/>
            </a:pPr>
            <a:r>
              <a:rPr lang="en-US" sz="2000"/>
              <a:t>Fair Information Practice Principles (FIPPS)</a:t>
            </a:r>
            <a:endParaRPr/>
          </a:p>
          <a:p>
            <a:pPr indent="0" lvl="0" marL="25400" rtl="0" algn="l">
              <a:lnSpc>
                <a:spcPct val="100000"/>
              </a:lnSpc>
              <a:spcBef>
                <a:spcPts val="1000"/>
              </a:spcBef>
              <a:spcAft>
                <a:spcPts val="0"/>
              </a:spcAft>
              <a:buSzPts val="3200"/>
              <a:buNone/>
            </a:pPr>
            <a:r>
              <a:t/>
            </a:r>
            <a:endParaRPr sz="1800"/>
          </a:p>
          <a:p>
            <a:pPr indent="-431800" lvl="0" marL="457200" rtl="0" algn="l">
              <a:lnSpc>
                <a:spcPct val="100000"/>
              </a:lnSpc>
              <a:spcBef>
                <a:spcPts val="1000"/>
              </a:spcBef>
              <a:spcAft>
                <a:spcPts val="0"/>
              </a:spcAft>
              <a:buSzPts val="3200"/>
              <a:buChar char="•"/>
            </a:pPr>
            <a:r>
              <a:rPr lang="en-US" sz="2000"/>
              <a:t>E-Government Act of 2002</a:t>
            </a:r>
            <a:endParaRPr/>
          </a:p>
          <a:p>
            <a:pPr indent="0" lvl="0" marL="25400" rtl="0" algn="l">
              <a:lnSpc>
                <a:spcPct val="100000"/>
              </a:lnSpc>
              <a:spcBef>
                <a:spcPts val="1000"/>
              </a:spcBef>
              <a:spcAft>
                <a:spcPts val="0"/>
              </a:spcAft>
              <a:buSzPts val="3200"/>
              <a:buNone/>
            </a:pPr>
            <a:r>
              <a:t/>
            </a:r>
            <a:endParaRPr sz="1800"/>
          </a:p>
          <a:p>
            <a:pPr indent="-431800" lvl="0" marL="457200" rtl="0" algn="l">
              <a:lnSpc>
                <a:spcPct val="100000"/>
              </a:lnSpc>
              <a:spcBef>
                <a:spcPts val="1000"/>
              </a:spcBef>
              <a:spcAft>
                <a:spcPts val="0"/>
              </a:spcAft>
              <a:buSzPts val="3200"/>
              <a:buChar char="•"/>
            </a:pPr>
            <a:r>
              <a:rPr lang="en-US" sz="2000"/>
              <a:t>Privacy Threshold Analysis (PTA) and Privacy Impact Assessment (PIA) Instructions</a:t>
            </a:r>
            <a:endParaRPr/>
          </a:p>
          <a:p>
            <a:pPr indent="-228600" lvl="0" marL="457200" rtl="0" algn="l">
              <a:lnSpc>
                <a:spcPct val="100000"/>
              </a:lnSpc>
              <a:spcBef>
                <a:spcPts val="2000"/>
              </a:spcBef>
              <a:spcAft>
                <a:spcPts val="0"/>
              </a:spcAft>
              <a:buSzPts val="3200"/>
              <a:buNone/>
            </a:pPr>
            <a:r>
              <a:t/>
            </a:r>
            <a:endParaRPr sz="1000"/>
          </a:p>
          <a:p>
            <a:pPr indent="-431800" lvl="0" marL="457200" rtl="0" algn="l">
              <a:lnSpc>
                <a:spcPct val="100000"/>
              </a:lnSpc>
              <a:spcBef>
                <a:spcPts val="2000"/>
              </a:spcBef>
              <a:spcAft>
                <a:spcPts val="1000"/>
              </a:spcAft>
              <a:buSzPts val="3200"/>
              <a:buChar char="•"/>
            </a:pPr>
            <a:r>
              <a:rPr lang="en-US" sz="2000"/>
              <a:t>System of Records Notice (SORN)</a:t>
            </a:r>
            <a:endParaRPr sz="2000"/>
          </a:p>
        </p:txBody>
      </p:sp>
      <p:sp>
        <p:nvSpPr>
          <p:cNvPr id="102" name="Google Shape;102;p2"/>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0"/>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chemeClr val="dk1"/>
              </a:buClr>
              <a:buSzPts val="3200"/>
              <a:buFont typeface="Arial"/>
              <a:buChar char="•"/>
            </a:pPr>
            <a:r>
              <a:rPr lang="en-US" sz="2000"/>
              <a:t>The Privacy Act requires agencies to publish a System of Records Notice (SORN) in the Federal Register that describes the categories of personally identifiable information collected, maintained and used in an automated system. In order for the system to fall under the requirements of a Privacy Act system of records, personal information must be collected on an individual </a:t>
            </a:r>
            <a:r>
              <a:rPr lang="en-US" sz="2000" u="sng"/>
              <a:t>AND</a:t>
            </a:r>
            <a:r>
              <a:rPr lang="en-US" sz="2000"/>
              <a:t> retrieved by the individual’s name or unique identifier, e.g., SSN. </a:t>
            </a:r>
            <a:endParaRPr/>
          </a:p>
          <a:p>
            <a:pPr indent="0" lvl="0" marL="25400" rtl="0" algn="l">
              <a:lnSpc>
                <a:spcPct val="100000"/>
              </a:lnSpc>
              <a:spcBef>
                <a:spcPts val="640"/>
              </a:spcBef>
              <a:spcAft>
                <a:spcPts val="0"/>
              </a:spcAft>
              <a:buSzPts val="3200"/>
              <a:buNone/>
            </a:pPr>
            <a:r>
              <a:t/>
            </a:r>
            <a:endParaRPr sz="2000"/>
          </a:p>
          <a:p>
            <a:pPr indent="-431800" lvl="0" marL="457200" marR="0" rtl="0" algn="l">
              <a:lnSpc>
                <a:spcPct val="100000"/>
              </a:lnSpc>
              <a:spcBef>
                <a:spcPts val="640"/>
              </a:spcBef>
              <a:spcAft>
                <a:spcPts val="0"/>
              </a:spcAft>
              <a:buClr>
                <a:schemeClr val="dk1"/>
              </a:buClr>
              <a:buSzPts val="3200"/>
              <a:buFont typeface="Arial"/>
              <a:buChar char="•"/>
            </a:pPr>
            <a:r>
              <a:rPr lang="en-US" sz="2000"/>
              <a:t>If personal information is collected but never retrieved by the unique identifier, it is not a system of records and a SORN is not required for the system. </a:t>
            </a:r>
            <a:endParaRPr/>
          </a:p>
        </p:txBody>
      </p:sp>
      <p:sp>
        <p:nvSpPr>
          <p:cNvPr id="254" name="Google Shape;254;p20"/>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
        <p:nvSpPr>
          <p:cNvPr id="255" name="Google Shape;255;p20"/>
          <p:cNvSpPr txBox="1"/>
          <p:nvPr>
            <p:ph type="title"/>
          </p:nvPr>
        </p:nvSpPr>
        <p:spPr>
          <a:xfrm>
            <a:off x="2080763" y="335756"/>
            <a:ext cx="4982474" cy="79216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800">
                <a:solidFill>
                  <a:schemeClr val="dk1"/>
                </a:solidFill>
              </a:rPr>
              <a:t>PIA Related to Privacy Act System of Records Notice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640"/>
              </a:spcBef>
              <a:spcAft>
                <a:spcPts val="0"/>
              </a:spcAft>
              <a:buSzPts val="3200"/>
              <a:buChar char="•"/>
            </a:pPr>
            <a:r>
              <a:rPr lang="en-US" sz="2000"/>
              <a:t>Conducting a PIA ensures compliance with laws and regulations governing privacy and demonstrates NOAA’s commitment to protect the privacy of any personal information collected, stored, retrieved, used and shared. </a:t>
            </a:r>
            <a:endParaRPr/>
          </a:p>
          <a:p>
            <a:pPr indent="0" lvl="0" marL="0" rtl="0" algn="l">
              <a:lnSpc>
                <a:spcPct val="100000"/>
              </a:lnSpc>
              <a:spcBef>
                <a:spcPts val="640"/>
              </a:spcBef>
              <a:spcAft>
                <a:spcPts val="0"/>
              </a:spcAft>
              <a:buSzPts val="3200"/>
              <a:buNone/>
            </a:pPr>
            <a:r>
              <a:t/>
            </a:r>
            <a:endParaRPr sz="1200"/>
          </a:p>
          <a:p>
            <a:pPr indent="-342900" lvl="0" marL="342900" rtl="0" algn="l">
              <a:lnSpc>
                <a:spcPct val="100000"/>
              </a:lnSpc>
              <a:spcBef>
                <a:spcPts val="640"/>
              </a:spcBef>
              <a:spcAft>
                <a:spcPts val="0"/>
              </a:spcAft>
              <a:buSzPts val="3200"/>
              <a:buChar char="•"/>
            </a:pPr>
            <a:r>
              <a:rPr lang="en-US" sz="2000"/>
              <a:t>The PIA is a comprehensive analysis of how NOAA’s electronic information systems and collections handle personally identifiable information (PII). </a:t>
            </a:r>
            <a:endParaRPr/>
          </a:p>
          <a:p>
            <a:pPr indent="0" lvl="0" marL="0" rtl="0" algn="l">
              <a:lnSpc>
                <a:spcPct val="100000"/>
              </a:lnSpc>
              <a:spcBef>
                <a:spcPts val="640"/>
              </a:spcBef>
              <a:spcAft>
                <a:spcPts val="0"/>
              </a:spcAft>
              <a:buSzPts val="3200"/>
              <a:buNone/>
            </a:pPr>
            <a:r>
              <a:t/>
            </a:r>
            <a:endParaRPr sz="1200"/>
          </a:p>
          <a:p>
            <a:pPr indent="-342900" lvl="0" marL="342900" rtl="0" algn="l">
              <a:lnSpc>
                <a:spcPct val="100000"/>
              </a:lnSpc>
              <a:spcBef>
                <a:spcPts val="640"/>
              </a:spcBef>
              <a:spcAft>
                <a:spcPts val="0"/>
              </a:spcAft>
              <a:buSzPts val="3200"/>
              <a:buChar char="•"/>
            </a:pPr>
            <a:r>
              <a:rPr lang="en-US" sz="2000"/>
              <a:t>The objective of the PIA is to systematically identify the risks and potential effects of collecting, maintaining, and disseminating PII and to examine and evaluate alternative processes for handling information to mitigate potential privacy risks. </a:t>
            </a:r>
            <a:endParaRPr sz="2000"/>
          </a:p>
        </p:txBody>
      </p:sp>
      <p:sp>
        <p:nvSpPr>
          <p:cNvPr id="262" name="Google Shape;262;p21"/>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
        <p:nvSpPr>
          <p:cNvPr id="263" name="Google Shape;263;p21"/>
          <p:cNvSpPr txBox="1"/>
          <p:nvPr>
            <p:ph type="title"/>
          </p:nvPr>
        </p:nvSpPr>
        <p:spPr>
          <a:xfrm>
            <a:off x="2080763" y="335756"/>
            <a:ext cx="4982474" cy="79216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3600">
                <a:solidFill>
                  <a:schemeClr val="dk1"/>
                </a:solidFill>
              </a:rPr>
              <a:t>SUMMARY</a:t>
            </a:r>
            <a:endParaRPr/>
          </a:p>
        </p:txBody>
      </p:sp>
      <p:sp>
        <p:nvSpPr>
          <p:cNvPr id="264" name="Google Shape;264;p21"/>
          <p:cNvSpPr txBox="1"/>
          <p:nvPr/>
        </p:nvSpPr>
        <p:spPr>
          <a:xfrm>
            <a:off x="0" y="7043112"/>
            <a:ext cx="30436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3">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2"/>
          <p:cNvSpPr txBox="1"/>
          <p:nvPr>
            <p:ph type="title"/>
          </p:nvPr>
        </p:nvSpPr>
        <p:spPr>
          <a:xfrm>
            <a:off x="2246244" y="335755"/>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sz="4000">
                <a:solidFill>
                  <a:schemeClr val="dk1"/>
                </a:solidFill>
              </a:rPr>
              <a:t>References</a:t>
            </a:r>
            <a:endParaRPr/>
          </a:p>
        </p:txBody>
      </p:sp>
      <p:sp>
        <p:nvSpPr>
          <p:cNvPr id="271" name="Google Shape;271;p22"/>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lang="en-US" sz="3000">
                <a:solidFill>
                  <a:schemeClr val="dk1"/>
                </a:solidFill>
              </a:rPr>
              <a:t>Additional information can be found in the:</a:t>
            </a:r>
            <a:endParaRPr/>
          </a:p>
          <a:p>
            <a:pPr indent="0" lvl="0" marL="0" rtl="0" algn="l">
              <a:lnSpc>
                <a:spcPct val="100000"/>
              </a:lnSpc>
              <a:spcBef>
                <a:spcPts val="640"/>
              </a:spcBef>
              <a:spcAft>
                <a:spcPts val="0"/>
              </a:spcAft>
              <a:buSzPts val="3200"/>
              <a:buNone/>
            </a:pPr>
            <a:r>
              <a:t/>
            </a:r>
            <a:endParaRPr>
              <a:solidFill>
                <a:schemeClr val="dk1"/>
              </a:solidFill>
            </a:endParaRPr>
          </a:p>
          <a:p>
            <a:pPr indent="-342900" lvl="0" marL="342900" rtl="0" algn="l">
              <a:lnSpc>
                <a:spcPct val="100000"/>
              </a:lnSpc>
              <a:spcBef>
                <a:spcPts val="640"/>
              </a:spcBef>
              <a:spcAft>
                <a:spcPts val="0"/>
              </a:spcAft>
              <a:buSzPts val="3200"/>
              <a:buFont typeface="Arial"/>
              <a:buChar char="•"/>
            </a:pPr>
            <a:r>
              <a:rPr lang="en-US" sz="2400" u="sng">
                <a:solidFill>
                  <a:schemeClr val="accent6"/>
                </a:solidFill>
                <a:hlinkClick r:id="rId3">
                  <a:extLst>
                    <a:ext uri="{A12FA001-AC4F-418D-AE19-62706E023703}">
                      <ahyp:hlinkClr val="tx"/>
                    </a:ext>
                  </a:extLst>
                </a:hlinkClick>
              </a:rPr>
              <a:t>Privacy Act of 1974</a:t>
            </a:r>
            <a:endParaRPr sz="2400">
              <a:solidFill>
                <a:schemeClr val="accent6"/>
              </a:solidFill>
            </a:endParaRPr>
          </a:p>
          <a:p>
            <a:pPr indent="-139700" lvl="0" marL="342900" rtl="0" algn="l">
              <a:lnSpc>
                <a:spcPct val="100000"/>
              </a:lnSpc>
              <a:spcBef>
                <a:spcPts val="640"/>
              </a:spcBef>
              <a:spcAft>
                <a:spcPts val="0"/>
              </a:spcAft>
              <a:buSzPts val="3200"/>
              <a:buFont typeface="Arial"/>
              <a:buNone/>
            </a:pPr>
            <a:r>
              <a:t/>
            </a:r>
            <a:endParaRPr sz="2000">
              <a:solidFill>
                <a:schemeClr val="accent6"/>
              </a:solidFill>
            </a:endParaRPr>
          </a:p>
          <a:p>
            <a:pPr indent="-342900" lvl="0" marL="342900" rtl="0" algn="l">
              <a:lnSpc>
                <a:spcPct val="100000"/>
              </a:lnSpc>
              <a:spcBef>
                <a:spcPts val="640"/>
              </a:spcBef>
              <a:spcAft>
                <a:spcPts val="0"/>
              </a:spcAft>
              <a:buSzPts val="3200"/>
              <a:buFont typeface="Arial"/>
              <a:buChar char="•"/>
            </a:pPr>
            <a:r>
              <a:rPr lang="en-US" sz="2400" u="sng">
                <a:solidFill>
                  <a:schemeClr val="accent6"/>
                </a:solidFill>
                <a:hlinkClick r:id="rId4">
                  <a:extLst>
                    <a:ext uri="{A12FA001-AC4F-418D-AE19-62706E023703}">
                      <ahyp:hlinkClr val="tx"/>
                    </a:ext>
                  </a:extLst>
                </a:hlinkClick>
              </a:rPr>
              <a:t>Fair Information Practice Principles</a:t>
            </a:r>
            <a:endParaRPr sz="2400">
              <a:solidFill>
                <a:schemeClr val="accent6"/>
              </a:solidFill>
            </a:endParaRPr>
          </a:p>
          <a:p>
            <a:pPr indent="-139700" lvl="0" marL="342900" rtl="0" algn="l">
              <a:lnSpc>
                <a:spcPct val="100000"/>
              </a:lnSpc>
              <a:spcBef>
                <a:spcPts val="640"/>
              </a:spcBef>
              <a:spcAft>
                <a:spcPts val="0"/>
              </a:spcAft>
              <a:buSzPts val="3200"/>
              <a:buFont typeface="Arial"/>
              <a:buNone/>
            </a:pPr>
            <a:r>
              <a:t/>
            </a:r>
            <a:endParaRPr sz="2400">
              <a:solidFill>
                <a:schemeClr val="accent6"/>
              </a:solidFill>
            </a:endParaRPr>
          </a:p>
          <a:p>
            <a:pPr indent="-342900" lvl="0" marL="342900" rtl="0" algn="l">
              <a:lnSpc>
                <a:spcPct val="100000"/>
              </a:lnSpc>
              <a:spcBef>
                <a:spcPts val="640"/>
              </a:spcBef>
              <a:spcAft>
                <a:spcPts val="0"/>
              </a:spcAft>
              <a:buSzPts val="3200"/>
              <a:buFont typeface="Arial"/>
              <a:buChar char="•"/>
            </a:pPr>
            <a:r>
              <a:rPr lang="en-US" sz="2400" u="sng">
                <a:solidFill>
                  <a:schemeClr val="accent6"/>
                </a:solidFill>
                <a:hlinkClick r:id="rId5">
                  <a:extLst>
                    <a:ext uri="{A12FA001-AC4F-418D-AE19-62706E023703}">
                      <ahyp:hlinkClr val="tx"/>
                    </a:ext>
                  </a:extLst>
                </a:hlinkClick>
              </a:rPr>
              <a:t>E-Government Act of 2002</a:t>
            </a:r>
            <a:endParaRPr sz="2400">
              <a:solidFill>
                <a:schemeClr val="accent6"/>
              </a:solidFill>
            </a:endParaRPr>
          </a:p>
          <a:p>
            <a:pPr indent="0" lvl="0" marL="0" rtl="0" algn="l">
              <a:lnSpc>
                <a:spcPct val="100000"/>
              </a:lnSpc>
              <a:spcBef>
                <a:spcPts val="640"/>
              </a:spcBef>
              <a:spcAft>
                <a:spcPts val="0"/>
              </a:spcAft>
              <a:buSzPts val="3200"/>
              <a:buNone/>
            </a:pPr>
            <a:r>
              <a:t/>
            </a:r>
            <a:endParaRPr/>
          </a:p>
          <a:p>
            <a:pPr indent="0" lvl="0" marL="0" rtl="0" algn="l">
              <a:lnSpc>
                <a:spcPct val="100000"/>
              </a:lnSpc>
              <a:spcBef>
                <a:spcPts val="640"/>
              </a:spcBef>
              <a:spcAft>
                <a:spcPts val="0"/>
              </a:spcAft>
              <a:buSzPts val="3200"/>
              <a:buNone/>
            </a:pPr>
            <a:r>
              <a:t/>
            </a:r>
            <a:endParaRPr/>
          </a:p>
        </p:txBody>
      </p:sp>
      <p:sp>
        <p:nvSpPr>
          <p:cNvPr id="272" name="Google Shape;272;p22"/>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3"/>
          <p:cNvSpPr txBox="1"/>
          <p:nvPr>
            <p:ph type="title"/>
          </p:nvPr>
        </p:nvSpPr>
        <p:spPr>
          <a:xfrm>
            <a:off x="2246243" y="335755"/>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US" sz="4000">
                <a:solidFill>
                  <a:schemeClr val="dk1"/>
                </a:solidFill>
              </a:rPr>
              <a:t>Questions</a:t>
            </a:r>
            <a:endParaRPr/>
          </a:p>
        </p:txBody>
      </p:sp>
      <p:sp>
        <p:nvSpPr>
          <p:cNvPr id="279" name="Google Shape;279;p2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25400" rtl="0" algn="l">
              <a:lnSpc>
                <a:spcPct val="100000"/>
              </a:lnSpc>
              <a:spcBef>
                <a:spcPts val="640"/>
              </a:spcBef>
              <a:spcAft>
                <a:spcPts val="0"/>
              </a:spcAft>
              <a:buSzPts val="3200"/>
              <a:buNone/>
            </a:pPr>
            <a:r>
              <a:t/>
            </a:r>
            <a:endParaRPr/>
          </a:p>
        </p:txBody>
      </p:sp>
      <p:sp>
        <p:nvSpPr>
          <p:cNvPr id="280" name="Google Shape;280;p23"/>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300"/>
              <a:buNone/>
            </a:pPr>
            <a:fld id="{00000000-1234-1234-1234-123412341234}" type="slidenum">
              <a:rPr lang="en-US"/>
              <a:t>‹#›</a:t>
            </a:fld>
            <a:endParaRPr/>
          </a:p>
        </p:txBody>
      </p:sp>
      <p:pic>
        <p:nvPicPr>
          <p:cNvPr id="281" name="Google Shape;281;p23"/>
          <p:cNvPicPr preferRelativeResize="0"/>
          <p:nvPr/>
        </p:nvPicPr>
        <p:blipFill rotWithShape="1">
          <a:blip r:embed="rId3">
            <a:alphaModFix/>
          </a:blip>
          <a:srcRect b="0" l="0" r="0" t="0"/>
          <a:stretch/>
        </p:blipFill>
        <p:spPr>
          <a:xfrm>
            <a:off x="3162300" y="2286000"/>
            <a:ext cx="2819400" cy="281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2324100" y="296862"/>
            <a:ext cx="4495800" cy="79216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Calibri"/>
              <a:buNone/>
            </a:pPr>
            <a:r>
              <a:rPr b="1" lang="en-US" sz="3600">
                <a:solidFill>
                  <a:schemeClr val="dk1"/>
                </a:solidFill>
              </a:rPr>
              <a:t>Privacy Act of 1974</a:t>
            </a:r>
            <a:endParaRPr/>
          </a:p>
        </p:txBody>
      </p:sp>
      <p:sp>
        <p:nvSpPr>
          <p:cNvPr id="109" name="Google Shape;109;p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640"/>
              </a:spcBef>
              <a:spcAft>
                <a:spcPts val="0"/>
              </a:spcAft>
              <a:buSzPts val="2200"/>
              <a:buChar char="•"/>
            </a:pPr>
            <a:r>
              <a:rPr lang="en-US" sz="2400"/>
              <a:t>Establishes a code of fair information practices</a:t>
            </a:r>
            <a:endParaRPr sz="2400"/>
          </a:p>
          <a:p>
            <a:pPr indent="0" lvl="0" marL="88900" rtl="0" algn="l">
              <a:lnSpc>
                <a:spcPct val="100000"/>
              </a:lnSpc>
              <a:spcBef>
                <a:spcPts val="1000"/>
              </a:spcBef>
              <a:spcAft>
                <a:spcPts val="0"/>
              </a:spcAft>
              <a:buSzPts val="2200"/>
              <a:buNone/>
            </a:pPr>
            <a:r>
              <a:t/>
            </a:r>
            <a:endParaRPr sz="1200"/>
          </a:p>
          <a:p>
            <a:pPr indent="-368300" lvl="0" marL="457200" rtl="0" algn="l">
              <a:lnSpc>
                <a:spcPct val="100000"/>
              </a:lnSpc>
              <a:spcBef>
                <a:spcPts val="1000"/>
              </a:spcBef>
              <a:spcAft>
                <a:spcPts val="0"/>
              </a:spcAft>
              <a:buSzPts val="2200"/>
              <a:buChar char="•"/>
            </a:pPr>
            <a:r>
              <a:rPr lang="en-US" sz="2400"/>
              <a:t>Requires that agencies give the public notice of their systems of records </a:t>
            </a:r>
            <a:endParaRPr/>
          </a:p>
          <a:p>
            <a:pPr indent="0" lvl="0" marL="88900" rtl="0" algn="l">
              <a:lnSpc>
                <a:spcPct val="100000"/>
              </a:lnSpc>
              <a:spcBef>
                <a:spcPts val="1000"/>
              </a:spcBef>
              <a:spcAft>
                <a:spcPts val="0"/>
              </a:spcAft>
              <a:buSzPts val="2200"/>
              <a:buNone/>
            </a:pPr>
            <a:r>
              <a:t/>
            </a:r>
            <a:endParaRPr sz="1200"/>
          </a:p>
          <a:p>
            <a:pPr indent="-368300" lvl="0" marL="457200" rtl="0" algn="l">
              <a:lnSpc>
                <a:spcPct val="100000"/>
              </a:lnSpc>
              <a:spcBef>
                <a:spcPts val="1000"/>
              </a:spcBef>
              <a:spcAft>
                <a:spcPts val="0"/>
              </a:spcAft>
              <a:buSzPts val="2200"/>
              <a:buChar char="•"/>
            </a:pPr>
            <a:r>
              <a:rPr lang="en-US" sz="2400"/>
              <a:t>Prohibits disclosure of a record about an individual from a system of records absent written consent of the individual</a:t>
            </a:r>
            <a:endParaRPr/>
          </a:p>
          <a:p>
            <a:pPr indent="0" lvl="0" marL="88900" rtl="0" algn="l">
              <a:lnSpc>
                <a:spcPct val="100000"/>
              </a:lnSpc>
              <a:spcBef>
                <a:spcPts val="1000"/>
              </a:spcBef>
              <a:spcAft>
                <a:spcPts val="0"/>
              </a:spcAft>
              <a:buSzPts val="2200"/>
              <a:buNone/>
            </a:pPr>
            <a:r>
              <a:t/>
            </a:r>
            <a:endParaRPr sz="1200"/>
          </a:p>
          <a:p>
            <a:pPr indent="-368300" lvl="0" marL="457200" rtl="0" algn="l">
              <a:lnSpc>
                <a:spcPct val="100000"/>
              </a:lnSpc>
              <a:spcBef>
                <a:spcPts val="1000"/>
              </a:spcBef>
              <a:spcAft>
                <a:spcPts val="1000"/>
              </a:spcAft>
              <a:buSzPts val="2200"/>
              <a:buChar char="•"/>
            </a:pPr>
            <a:r>
              <a:rPr lang="en-US" sz="2400"/>
              <a:t>Provides individuals a means to seek access to and amendment of their records</a:t>
            </a:r>
            <a:endParaRPr sz="2400"/>
          </a:p>
        </p:txBody>
      </p:sp>
      <p:sp>
        <p:nvSpPr>
          <p:cNvPr id="110" name="Google Shape;110;p3"/>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type="title"/>
          </p:nvPr>
        </p:nvSpPr>
        <p:spPr>
          <a:xfrm>
            <a:off x="2254195" y="335755"/>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2800">
                <a:solidFill>
                  <a:schemeClr val="dk1"/>
                </a:solidFill>
              </a:rPr>
              <a:t>Fair Information Practice Principles (FIPPS)</a:t>
            </a:r>
            <a:endParaRPr/>
          </a:p>
        </p:txBody>
      </p:sp>
      <p:sp>
        <p:nvSpPr>
          <p:cNvPr id="117" name="Google Shape;117;p4"/>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412750" lvl="0" marL="457200" rtl="0" algn="l">
              <a:lnSpc>
                <a:spcPct val="100000"/>
              </a:lnSpc>
              <a:spcBef>
                <a:spcPts val="640"/>
              </a:spcBef>
              <a:spcAft>
                <a:spcPts val="0"/>
              </a:spcAft>
              <a:buSzPts val="2900"/>
              <a:buChar char="•"/>
            </a:pPr>
            <a:r>
              <a:rPr lang="en-US" sz="2400"/>
              <a:t>A collection of widely accepted principles that agencies use when evaluating information systems, processes, programs, and activities that affect individual privacy</a:t>
            </a:r>
            <a:endParaRPr/>
          </a:p>
          <a:p>
            <a:pPr indent="0" lvl="0" marL="44450" rtl="0" algn="l">
              <a:lnSpc>
                <a:spcPct val="100000"/>
              </a:lnSpc>
              <a:spcBef>
                <a:spcPts val="640"/>
              </a:spcBef>
              <a:spcAft>
                <a:spcPts val="0"/>
              </a:spcAft>
              <a:buSzPts val="2900"/>
              <a:buNone/>
            </a:pPr>
            <a:r>
              <a:t/>
            </a:r>
            <a:endParaRPr sz="1200"/>
          </a:p>
          <a:p>
            <a:pPr indent="-412750" lvl="0" marL="457200" rtl="0" algn="l">
              <a:lnSpc>
                <a:spcPct val="100000"/>
              </a:lnSpc>
              <a:spcBef>
                <a:spcPts val="1000"/>
              </a:spcBef>
              <a:spcAft>
                <a:spcPts val="0"/>
              </a:spcAft>
              <a:buSzPts val="2900"/>
              <a:buChar char="•"/>
            </a:pPr>
            <a:r>
              <a:rPr lang="en-US" sz="2400"/>
              <a:t>Critical to how the government approaches information management, especially information about people</a:t>
            </a:r>
            <a:endParaRPr/>
          </a:p>
          <a:p>
            <a:pPr indent="0" lvl="0" marL="44450" rtl="0" algn="l">
              <a:lnSpc>
                <a:spcPct val="100000"/>
              </a:lnSpc>
              <a:spcBef>
                <a:spcPts val="1000"/>
              </a:spcBef>
              <a:spcAft>
                <a:spcPts val="0"/>
              </a:spcAft>
              <a:buSzPts val="2900"/>
              <a:buNone/>
            </a:pPr>
            <a:r>
              <a:t/>
            </a:r>
            <a:endParaRPr sz="1200"/>
          </a:p>
          <a:p>
            <a:pPr indent="-412750" lvl="0" marL="457200" rtl="0" algn="l">
              <a:lnSpc>
                <a:spcPct val="100000"/>
              </a:lnSpc>
              <a:spcBef>
                <a:spcPts val="1000"/>
              </a:spcBef>
              <a:spcAft>
                <a:spcPts val="0"/>
              </a:spcAft>
              <a:buSzPts val="2900"/>
              <a:buChar char="•"/>
            </a:pPr>
            <a:r>
              <a:rPr lang="en-US" sz="2400"/>
              <a:t>Used by numerous foreign countries and international organizations</a:t>
            </a:r>
            <a:endParaRPr/>
          </a:p>
          <a:p>
            <a:pPr indent="0" lvl="0" marL="44450" rtl="0" algn="l">
              <a:lnSpc>
                <a:spcPct val="100000"/>
              </a:lnSpc>
              <a:spcBef>
                <a:spcPts val="1000"/>
              </a:spcBef>
              <a:spcAft>
                <a:spcPts val="0"/>
              </a:spcAft>
              <a:buSzPts val="2900"/>
              <a:buNone/>
            </a:pPr>
            <a:r>
              <a:t/>
            </a:r>
            <a:endParaRPr sz="1200"/>
          </a:p>
          <a:p>
            <a:pPr indent="-412750" lvl="0" marL="457200" rtl="0" algn="l">
              <a:lnSpc>
                <a:spcPct val="100000"/>
              </a:lnSpc>
              <a:spcBef>
                <a:spcPts val="1000"/>
              </a:spcBef>
              <a:spcAft>
                <a:spcPts val="1000"/>
              </a:spcAft>
              <a:buSzPts val="2900"/>
              <a:buChar char="•"/>
            </a:pPr>
            <a:r>
              <a:rPr lang="en-US" sz="2400"/>
              <a:t>Mirrored in many states’ laws</a:t>
            </a:r>
            <a:endParaRPr sz="2400"/>
          </a:p>
        </p:txBody>
      </p:sp>
      <p:sp>
        <p:nvSpPr>
          <p:cNvPr id="118" name="Google Shape;118;p4"/>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2324100" y="296862"/>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FIPPS</a:t>
            </a:r>
            <a:endParaRPr/>
          </a:p>
        </p:txBody>
      </p:sp>
      <p:sp>
        <p:nvSpPr>
          <p:cNvPr id="125" name="Google Shape;125;p5"/>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3000"/>
              <a:t>Principles:</a:t>
            </a:r>
            <a:r>
              <a:rPr lang="en-US" sz="3000"/>
              <a:t>  </a:t>
            </a:r>
            <a:endParaRPr/>
          </a:p>
          <a:p>
            <a:pPr indent="0" lvl="0" marL="0" rtl="0" algn="l">
              <a:lnSpc>
                <a:spcPct val="100000"/>
              </a:lnSpc>
              <a:spcBef>
                <a:spcPts val="640"/>
              </a:spcBef>
              <a:spcAft>
                <a:spcPts val="0"/>
              </a:spcAft>
              <a:buSzPts val="3200"/>
              <a:buNone/>
            </a:pPr>
            <a:r>
              <a:t/>
            </a:r>
            <a:endParaRPr sz="1600"/>
          </a:p>
          <a:p>
            <a:pPr indent="-171450" lvl="0" marL="228600" rtl="0" algn="l">
              <a:lnSpc>
                <a:spcPct val="100000"/>
              </a:lnSpc>
              <a:spcBef>
                <a:spcPts val="640"/>
              </a:spcBef>
              <a:spcAft>
                <a:spcPts val="0"/>
              </a:spcAft>
              <a:buSzPts val="2700"/>
              <a:buChar char="•"/>
            </a:pPr>
            <a:r>
              <a:rPr lang="en-US" sz="1200"/>
              <a:t>      </a:t>
            </a:r>
            <a:r>
              <a:rPr lang="en-US" sz="2400"/>
              <a:t>Access and Amendment</a:t>
            </a:r>
            <a:endParaRPr/>
          </a:p>
          <a:p>
            <a:pPr indent="-400050" lvl="0" marL="457200" rtl="0" algn="l">
              <a:lnSpc>
                <a:spcPct val="100000"/>
              </a:lnSpc>
              <a:spcBef>
                <a:spcPts val="1000"/>
              </a:spcBef>
              <a:spcAft>
                <a:spcPts val="0"/>
              </a:spcAft>
              <a:buSzPts val="2700"/>
              <a:buChar char="•"/>
            </a:pPr>
            <a:r>
              <a:rPr lang="en-US" sz="2400"/>
              <a:t>Accountability</a:t>
            </a:r>
            <a:endParaRPr/>
          </a:p>
          <a:p>
            <a:pPr indent="-400050" lvl="0" marL="457200" rtl="0" algn="l">
              <a:lnSpc>
                <a:spcPct val="100000"/>
              </a:lnSpc>
              <a:spcBef>
                <a:spcPts val="1000"/>
              </a:spcBef>
              <a:spcAft>
                <a:spcPts val="0"/>
              </a:spcAft>
              <a:buSzPts val="2700"/>
              <a:buChar char="•"/>
            </a:pPr>
            <a:r>
              <a:rPr lang="en-US" sz="2400"/>
              <a:t>Authority</a:t>
            </a:r>
            <a:endParaRPr/>
          </a:p>
          <a:p>
            <a:pPr indent="-400050" lvl="0" marL="457200" rtl="0" algn="l">
              <a:lnSpc>
                <a:spcPct val="100000"/>
              </a:lnSpc>
              <a:spcBef>
                <a:spcPts val="1000"/>
              </a:spcBef>
              <a:spcAft>
                <a:spcPts val="0"/>
              </a:spcAft>
              <a:buSzPts val="2700"/>
              <a:buChar char="•"/>
            </a:pPr>
            <a:r>
              <a:rPr lang="en-US" sz="2400"/>
              <a:t>Minimization</a:t>
            </a:r>
            <a:endParaRPr/>
          </a:p>
          <a:p>
            <a:pPr indent="-400050" lvl="0" marL="457200" rtl="0" algn="l">
              <a:lnSpc>
                <a:spcPct val="100000"/>
              </a:lnSpc>
              <a:spcBef>
                <a:spcPts val="1000"/>
              </a:spcBef>
              <a:spcAft>
                <a:spcPts val="0"/>
              </a:spcAft>
              <a:buSzPts val="2700"/>
              <a:buChar char="•"/>
            </a:pPr>
            <a:r>
              <a:rPr lang="en-US" sz="2400"/>
              <a:t>Quality and Integrity</a:t>
            </a:r>
            <a:endParaRPr/>
          </a:p>
          <a:p>
            <a:pPr indent="-400050" lvl="0" marL="457200" rtl="0" algn="l">
              <a:lnSpc>
                <a:spcPct val="100000"/>
              </a:lnSpc>
              <a:spcBef>
                <a:spcPts val="1000"/>
              </a:spcBef>
              <a:spcAft>
                <a:spcPts val="0"/>
              </a:spcAft>
              <a:buSzPts val="2700"/>
              <a:buChar char="•"/>
            </a:pPr>
            <a:r>
              <a:rPr lang="en-US" sz="2400"/>
              <a:t>Individual Participation</a:t>
            </a:r>
            <a:endParaRPr sz="2400"/>
          </a:p>
        </p:txBody>
      </p:sp>
      <p:sp>
        <p:nvSpPr>
          <p:cNvPr id="126" name="Google Shape;126;p5"/>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pic>
        <p:nvPicPr>
          <p:cNvPr id="127" name="Google Shape;127;p5"/>
          <p:cNvPicPr preferRelativeResize="0"/>
          <p:nvPr/>
        </p:nvPicPr>
        <p:blipFill rotWithShape="1">
          <a:blip r:embed="rId3">
            <a:alphaModFix/>
          </a:blip>
          <a:srcRect b="0" l="0" r="0" t="0"/>
          <a:stretch/>
        </p:blipFill>
        <p:spPr>
          <a:xfrm>
            <a:off x="5334420" y="2686679"/>
            <a:ext cx="2781688" cy="23530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ph type="title"/>
          </p:nvPr>
        </p:nvSpPr>
        <p:spPr>
          <a:xfrm>
            <a:off x="2324100" y="296862"/>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FIPPS</a:t>
            </a:r>
            <a:endParaRPr/>
          </a:p>
        </p:txBody>
      </p:sp>
      <p:sp>
        <p:nvSpPr>
          <p:cNvPr id="134" name="Google Shape;134;p6"/>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3000"/>
              <a:t>Principles:</a:t>
            </a:r>
            <a:r>
              <a:rPr lang="en-US" sz="3000"/>
              <a:t>  </a:t>
            </a:r>
            <a:endParaRPr/>
          </a:p>
          <a:p>
            <a:pPr indent="0" lvl="0" marL="0" rtl="0" algn="l">
              <a:lnSpc>
                <a:spcPct val="100000"/>
              </a:lnSpc>
              <a:spcBef>
                <a:spcPts val="640"/>
              </a:spcBef>
              <a:spcAft>
                <a:spcPts val="0"/>
              </a:spcAft>
              <a:buSzPts val="3200"/>
              <a:buNone/>
            </a:pPr>
            <a:r>
              <a:t/>
            </a:r>
            <a:endParaRPr sz="1600"/>
          </a:p>
          <a:p>
            <a:pPr indent="-171450" lvl="0" marL="228600" rtl="0" algn="l">
              <a:lnSpc>
                <a:spcPct val="100000"/>
              </a:lnSpc>
              <a:spcBef>
                <a:spcPts val="640"/>
              </a:spcBef>
              <a:spcAft>
                <a:spcPts val="0"/>
              </a:spcAft>
              <a:buSzPts val="2700"/>
              <a:buChar char="•"/>
            </a:pPr>
            <a:r>
              <a:rPr lang="en-US" sz="1200"/>
              <a:t>      </a:t>
            </a:r>
            <a:r>
              <a:rPr lang="en-US" sz="2400"/>
              <a:t>Purpose Specification and Use Limitation</a:t>
            </a:r>
            <a:endParaRPr/>
          </a:p>
          <a:p>
            <a:pPr indent="-171450" lvl="0" marL="228600" rtl="0" algn="l">
              <a:lnSpc>
                <a:spcPct val="100000"/>
              </a:lnSpc>
              <a:spcBef>
                <a:spcPts val="640"/>
              </a:spcBef>
              <a:spcAft>
                <a:spcPts val="0"/>
              </a:spcAft>
              <a:buSzPts val="2700"/>
              <a:buChar char="•"/>
            </a:pPr>
            <a:r>
              <a:rPr lang="en-US" sz="2400"/>
              <a:t>   Security</a:t>
            </a:r>
            <a:endParaRPr/>
          </a:p>
          <a:p>
            <a:pPr indent="-171450" lvl="0" marL="228600" rtl="0" algn="l">
              <a:lnSpc>
                <a:spcPct val="100000"/>
              </a:lnSpc>
              <a:spcBef>
                <a:spcPts val="640"/>
              </a:spcBef>
              <a:spcAft>
                <a:spcPts val="0"/>
              </a:spcAft>
              <a:buSzPts val="2700"/>
              <a:buChar char="•"/>
            </a:pPr>
            <a:r>
              <a:rPr lang="en-US" sz="2400"/>
              <a:t>   Transparency</a:t>
            </a:r>
            <a:endParaRPr/>
          </a:p>
          <a:p>
            <a:pPr indent="0" lvl="0" marL="228600" rtl="0" algn="l">
              <a:lnSpc>
                <a:spcPct val="100000"/>
              </a:lnSpc>
              <a:spcBef>
                <a:spcPts val="640"/>
              </a:spcBef>
              <a:spcAft>
                <a:spcPts val="0"/>
              </a:spcAft>
              <a:buSzPts val="2700"/>
              <a:buNone/>
            </a:pPr>
            <a:r>
              <a:t/>
            </a:r>
            <a:endParaRPr sz="2400"/>
          </a:p>
          <a:p>
            <a:pPr indent="0" lvl="0" marL="57150" rtl="0" algn="l">
              <a:lnSpc>
                <a:spcPct val="100000"/>
              </a:lnSpc>
              <a:spcBef>
                <a:spcPts val="640"/>
              </a:spcBef>
              <a:spcAft>
                <a:spcPts val="0"/>
              </a:spcAft>
              <a:buSzPts val="2700"/>
              <a:buNone/>
            </a:pPr>
            <a:r>
              <a:t/>
            </a:r>
            <a:endParaRPr sz="2400"/>
          </a:p>
        </p:txBody>
      </p:sp>
      <p:sp>
        <p:nvSpPr>
          <p:cNvPr id="135" name="Google Shape;135;p6"/>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pic>
        <p:nvPicPr>
          <p:cNvPr id="136" name="Google Shape;136;p6"/>
          <p:cNvPicPr preferRelativeResize="0"/>
          <p:nvPr/>
        </p:nvPicPr>
        <p:blipFill rotWithShape="1">
          <a:blip r:embed="rId3">
            <a:alphaModFix/>
          </a:blip>
          <a:srcRect b="0" l="0" r="0" t="0"/>
          <a:stretch/>
        </p:blipFill>
        <p:spPr>
          <a:xfrm>
            <a:off x="679934" y="4215104"/>
            <a:ext cx="2010056" cy="1181265"/>
          </a:xfrm>
          <a:prstGeom prst="rect">
            <a:avLst/>
          </a:prstGeom>
          <a:noFill/>
          <a:ln>
            <a:noFill/>
          </a:ln>
        </p:spPr>
      </p:pic>
      <p:pic>
        <p:nvPicPr>
          <p:cNvPr id="137" name="Google Shape;137;p6"/>
          <p:cNvPicPr preferRelativeResize="0"/>
          <p:nvPr/>
        </p:nvPicPr>
        <p:blipFill rotWithShape="1">
          <a:blip r:embed="rId4">
            <a:alphaModFix/>
          </a:blip>
          <a:srcRect b="0" l="0" r="0" t="0"/>
          <a:stretch/>
        </p:blipFill>
        <p:spPr>
          <a:xfrm>
            <a:off x="3430655" y="4277024"/>
            <a:ext cx="1505160" cy="1057423"/>
          </a:xfrm>
          <a:prstGeom prst="rect">
            <a:avLst/>
          </a:prstGeom>
          <a:noFill/>
          <a:ln>
            <a:noFill/>
          </a:ln>
        </p:spPr>
      </p:pic>
      <p:pic>
        <p:nvPicPr>
          <p:cNvPr id="138" name="Google Shape;138;p6"/>
          <p:cNvPicPr preferRelativeResize="0"/>
          <p:nvPr/>
        </p:nvPicPr>
        <p:blipFill rotWithShape="1">
          <a:blip r:embed="rId5">
            <a:alphaModFix/>
          </a:blip>
          <a:srcRect b="0" l="0" r="0" t="0"/>
          <a:stretch/>
        </p:blipFill>
        <p:spPr>
          <a:xfrm>
            <a:off x="5676480" y="4138894"/>
            <a:ext cx="1524213" cy="125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2324100" y="296862"/>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FIPPS</a:t>
            </a:r>
            <a:endParaRPr/>
          </a:p>
        </p:txBody>
      </p:sp>
      <p:sp>
        <p:nvSpPr>
          <p:cNvPr id="145" name="Google Shape;145;p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3000"/>
              <a:t>Purpose:</a:t>
            </a:r>
            <a:r>
              <a:rPr lang="en-US" sz="3000"/>
              <a:t>  </a:t>
            </a:r>
            <a:endParaRPr/>
          </a:p>
          <a:p>
            <a:pPr indent="0" lvl="0" marL="0" rtl="0" algn="l">
              <a:lnSpc>
                <a:spcPct val="100000"/>
              </a:lnSpc>
              <a:spcBef>
                <a:spcPts val="640"/>
              </a:spcBef>
              <a:spcAft>
                <a:spcPts val="0"/>
              </a:spcAft>
              <a:buSzPts val="3200"/>
              <a:buNone/>
            </a:pPr>
            <a:r>
              <a:t/>
            </a:r>
            <a:endParaRPr sz="3000"/>
          </a:p>
          <a:p>
            <a:pPr indent="-400050" lvl="0" marL="457200" rtl="0" algn="l">
              <a:lnSpc>
                <a:spcPct val="100000"/>
              </a:lnSpc>
              <a:spcBef>
                <a:spcPts val="640"/>
              </a:spcBef>
              <a:spcAft>
                <a:spcPts val="0"/>
              </a:spcAft>
              <a:buSzPts val="2700"/>
              <a:buChar char="•"/>
            </a:pPr>
            <a:r>
              <a:rPr lang="en-US" sz="2400"/>
              <a:t>Articulate the authority that permits the collection of Personally Identifiable Information (PII) </a:t>
            </a:r>
            <a:endParaRPr/>
          </a:p>
          <a:p>
            <a:pPr indent="0" lvl="0" marL="57150" rtl="0" algn="l">
              <a:lnSpc>
                <a:spcPct val="100000"/>
              </a:lnSpc>
              <a:spcBef>
                <a:spcPts val="640"/>
              </a:spcBef>
              <a:spcAft>
                <a:spcPts val="0"/>
              </a:spcAft>
              <a:buSzPts val="2700"/>
              <a:buNone/>
            </a:pPr>
            <a:r>
              <a:t/>
            </a:r>
            <a:endParaRPr sz="1200"/>
          </a:p>
          <a:p>
            <a:pPr indent="-400050" lvl="0" marL="457200" rtl="0" algn="l">
              <a:lnSpc>
                <a:spcPct val="100000"/>
              </a:lnSpc>
              <a:spcBef>
                <a:spcPts val="1000"/>
              </a:spcBef>
              <a:spcAft>
                <a:spcPts val="0"/>
              </a:spcAft>
              <a:buSzPts val="2700"/>
              <a:buChar char="•"/>
            </a:pPr>
            <a:r>
              <a:rPr lang="en-US" sz="2400"/>
              <a:t>Specified at the time of PII data collection</a:t>
            </a:r>
            <a:endParaRPr/>
          </a:p>
          <a:p>
            <a:pPr indent="0" lvl="0" marL="57150" rtl="0" algn="l">
              <a:lnSpc>
                <a:spcPct val="100000"/>
              </a:lnSpc>
              <a:spcBef>
                <a:spcPts val="1000"/>
              </a:spcBef>
              <a:spcAft>
                <a:spcPts val="0"/>
              </a:spcAft>
              <a:buSzPts val="2700"/>
              <a:buNone/>
            </a:pPr>
            <a:r>
              <a:t/>
            </a:r>
            <a:endParaRPr sz="1200"/>
          </a:p>
          <a:p>
            <a:pPr indent="-400050" lvl="0" marL="457200" rtl="0" algn="l">
              <a:lnSpc>
                <a:spcPct val="100000"/>
              </a:lnSpc>
              <a:spcBef>
                <a:spcPts val="1000"/>
              </a:spcBef>
              <a:spcAft>
                <a:spcPts val="1000"/>
              </a:spcAft>
              <a:buSzPts val="2700"/>
              <a:buChar char="•"/>
            </a:pPr>
            <a:r>
              <a:rPr lang="en-US" sz="2400"/>
              <a:t>Subsequent use of this data should be limited</a:t>
            </a:r>
            <a:endParaRPr sz="2400"/>
          </a:p>
        </p:txBody>
      </p:sp>
      <p:sp>
        <p:nvSpPr>
          <p:cNvPr id="146" name="Google Shape;146;p7"/>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2324100" y="335755"/>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FIPPS</a:t>
            </a:r>
            <a:endParaRPr/>
          </a:p>
        </p:txBody>
      </p:sp>
      <p:sp>
        <p:nvSpPr>
          <p:cNvPr id="153" name="Google Shape;153;p8"/>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3000"/>
              <a:t>Data Quality / Integrity:</a:t>
            </a:r>
            <a:endParaRPr b="1" sz="3000"/>
          </a:p>
          <a:p>
            <a:pPr indent="0" lvl="0" marL="57150" rtl="0" algn="l">
              <a:lnSpc>
                <a:spcPct val="100000"/>
              </a:lnSpc>
              <a:spcBef>
                <a:spcPts val="640"/>
              </a:spcBef>
              <a:spcAft>
                <a:spcPts val="0"/>
              </a:spcAft>
              <a:buSzPts val="2700"/>
              <a:buNone/>
            </a:pPr>
            <a:r>
              <a:t/>
            </a:r>
            <a:endParaRPr sz="1200"/>
          </a:p>
          <a:p>
            <a:pPr indent="-400050" lvl="0" marL="457200" rtl="0" algn="l">
              <a:lnSpc>
                <a:spcPct val="100000"/>
              </a:lnSpc>
              <a:spcBef>
                <a:spcPts val="1000"/>
              </a:spcBef>
              <a:spcAft>
                <a:spcPts val="0"/>
              </a:spcAft>
              <a:buSzPts val="2700"/>
              <a:buChar char="•"/>
            </a:pPr>
            <a:r>
              <a:rPr lang="en-US" sz="2400"/>
              <a:t>PII should be accurate, complete, and up to date</a:t>
            </a:r>
            <a:endParaRPr/>
          </a:p>
          <a:p>
            <a:pPr indent="0" lvl="0" marL="57150" rtl="0" algn="l">
              <a:lnSpc>
                <a:spcPct val="100000"/>
              </a:lnSpc>
              <a:spcBef>
                <a:spcPts val="1000"/>
              </a:spcBef>
              <a:spcAft>
                <a:spcPts val="0"/>
              </a:spcAft>
              <a:buSzPts val="2700"/>
              <a:buNone/>
            </a:pPr>
            <a:r>
              <a:t/>
            </a:r>
            <a:endParaRPr sz="1200"/>
          </a:p>
          <a:p>
            <a:pPr indent="0" lvl="0" marL="0" rtl="0" algn="l">
              <a:lnSpc>
                <a:spcPct val="100000"/>
              </a:lnSpc>
              <a:spcBef>
                <a:spcPts val="1000"/>
              </a:spcBef>
              <a:spcAft>
                <a:spcPts val="0"/>
              </a:spcAft>
              <a:buSzPts val="3200"/>
              <a:buNone/>
            </a:pPr>
            <a:r>
              <a:rPr b="1" lang="en-US" sz="3000"/>
              <a:t>Collection Limitation / Data Minimization:</a:t>
            </a:r>
            <a:endParaRPr b="1" sz="3000"/>
          </a:p>
          <a:p>
            <a:pPr indent="-400050" lvl="0" marL="457200" rtl="0" algn="l">
              <a:lnSpc>
                <a:spcPct val="100000"/>
              </a:lnSpc>
              <a:spcBef>
                <a:spcPts val="1000"/>
              </a:spcBef>
              <a:spcAft>
                <a:spcPts val="0"/>
              </a:spcAft>
              <a:buSzPts val="2700"/>
              <a:buChar char="•"/>
            </a:pPr>
            <a:r>
              <a:rPr lang="en-US" sz="2400"/>
              <a:t>PII should only be collected to accomplish the specified purpose</a:t>
            </a:r>
            <a:endParaRPr/>
          </a:p>
          <a:p>
            <a:pPr indent="0" lvl="0" marL="57150" rtl="0" algn="l">
              <a:lnSpc>
                <a:spcPct val="100000"/>
              </a:lnSpc>
              <a:spcBef>
                <a:spcPts val="1000"/>
              </a:spcBef>
              <a:spcAft>
                <a:spcPts val="0"/>
              </a:spcAft>
              <a:buSzPts val="2700"/>
              <a:buNone/>
            </a:pPr>
            <a:r>
              <a:t/>
            </a:r>
            <a:endParaRPr sz="1200"/>
          </a:p>
          <a:p>
            <a:pPr indent="-400050" lvl="0" marL="457200" rtl="0" algn="l">
              <a:lnSpc>
                <a:spcPct val="100000"/>
              </a:lnSpc>
              <a:spcBef>
                <a:spcPts val="0"/>
              </a:spcBef>
              <a:spcAft>
                <a:spcPts val="0"/>
              </a:spcAft>
              <a:buSzPts val="2700"/>
              <a:buChar char="•"/>
            </a:pPr>
            <a:r>
              <a:rPr lang="en-US" sz="2400"/>
              <a:t>PII should only be retained as long as is necessary to fulfill the specified purpose</a:t>
            </a:r>
            <a:endParaRPr sz="2400"/>
          </a:p>
        </p:txBody>
      </p:sp>
      <p:sp>
        <p:nvSpPr>
          <p:cNvPr id="154" name="Google Shape;154;p8"/>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2198536" y="296862"/>
            <a:ext cx="4495800" cy="79216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4000">
                <a:solidFill>
                  <a:schemeClr val="dk1"/>
                </a:solidFill>
              </a:rPr>
              <a:t>FIPPS</a:t>
            </a:r>
            <a:endParaRPr/>
          </a:p>
        </p:txBody>
      </p:sp>
      <p:sp>
        <p:nvSpPr>
          <p:cNvPr id="161" name="Google Shape;161;p9"/>
          <p:cNvSpPr txBox="1"/>
          <p:nvPr>
            <p:ph idx="1" type="body"/>
          </p:nvPr>
        </p:nvSpPr>
        <p:spPr>
          <a:xfrm>
            <a:off x="457200" y="1600200"/>
            <a:ext cx="8229600" cy="466344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3200"/>
              <a:buNone/>
            </a:pPr>
            <a:r>
              <a:rPr b="1" lang="en-US" sz="3000"/>
              <a:t>Use Limitation:</a:t>
            </a:r>
            <a:endParaRPr/>
          </a:p>
          <a:p>
            <a:pPr indent="0" lvl="0" marL="0" rtl="0" algn="l">
              <a:lnSpc>
                <a:spcPct val="100000"/>
              </a:lnSpc>
              <a:spcBef>
                <a:spcPts val="640"/>
              </a:spcBef>
              <a:spcAft>
                <a:spcPts val="0"/>
              </a:spcAft>
              <a:buSzPts val="3200"/>
              <a:buNone/>
            </a:pPr>
            <a:r>
              <a:t/>
            </a:r>
            <a:endParaRPr b="1" sz="1200">
              <a:latin typeface="Arial"/>
              <a:ea typeface="Arial"/>
              <a:cs typeface="Arial"/>
              <a:sym typeface="Arial"/>
            </a:endParaRPr>
          </a:p>
          <a:p>
            <a:pPr indent="-400050" lvl="0" marL="457200" rtl="0" algn="l">
              <a:lnSpc>
                <a:spcPct val="100000"/>
              </a:lnSpc>
              <a:spcBef>
                <a:spcPts val="640"/>
              </a:spcBef>
              <a:spcAft>
                <a:spcPts val="0"/>
              </a:spcAft>
              <a:buSzPts val="2700"/>
              <a:buChar char="•"/>
            </a:pPr>
            <a:r>
              <a:rPr lang="en-US" sz="2400"/>
              <a:t>PII should not be disclosed, made available, or otherwise used for purposes other than those specified except with the consent of the individual, or by the authority of law. </a:t>
            </a:r>
            <a:endParaRPr sz="2400"/>
          </a:p>
          <a:p>
            <a:pPr indent="0" lvl="0" marL="0" rtl="0" algn="l">
              <a:lnSpc>
                <a:spcPct val="100000"/>
              </a:lnSpc>
              <a:spcBef>
                <a:spcPts val="1000"/>
              </a:spcBef>
              <a:spcAft>
                <a:spcPts val="0"/>
              </a:spcAft>
              <a:buSzPts val="3200"/>
              <a:buNone/>
            </a:pPr>
            <a:r>
              <a:rPr lang="en-US" sz="2500"/>
              <a:t>					</a:t>
            </a:r>
            <a:endParaRPr/>
          </a:p>
          <a:p>
            <a:pPr indent="0" lvl="0" marL="0" rtl="0" algn="l">
              <a:lnSpc>
                <a:spcPct val="100000"/>
              </a:lnSpc>
              <a:spcBef>
                <a:spcPts val="2000"/>
              </a:spcBef>
              <a:spcAft>
                <a:spcPts val="1000"/>
              </a:spcAft>
              <a:buSzPts val="3200"/>
              <a:buNone/>
            </a:pPr>
            <a:r>
              <a:rPr lang="en-US" sz="2500"/>
              <a:t>												   								</a:t>
            </a:r>
            <a:endParaRPr sz="2500"/>
          </a:p>
        </p:txBody>
      </p:sp>
      <p:sp>
        <p:nvSpPr>
          <p:cNvPr id="162" name="Google Shape;162;p9"/>
          <p:cNvSpPr txBox="1"/>
          <p:nvPr>
            <p:ph idx="12" type="sldNum"/>
          </p:nvPr>
        </p:nvSpPr>
        <p:spPr>
          <a:xfrm>
            <a:off x="6553200" y="6356350"/>
            <a:ext cx="213359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300"/>
              <a:buFont typeface="Arial"/>
              <a:buNone/>
            </a:pPr>
            <a:fld id="{00000000-1234-1234-1234-123412341234}" type="slidenum">
              <a:rPr lang="en-US"/>
              <a:t>‹#›</a:t>
            </a:fld>
            <a:endParaRPr/>
          </a:p>
        </p:txBody>
      </p:sp>
      <p:sp>
        <p:nvSpPr>
          <p:cNvPr id="163" name="Google Shape;163;p9"/>
          <p:cNvSpPr txBox="1"/>
          <p:nvPr/>
        </p:nvSpPr>
        <p:spPr>
          <a:xfrm>
            <a:off x="826936" y="10531416"/>
            <a:ext cx="27432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000000"/>
                </a:solidFill>
                <a:latin typeface="Arial"/>
                <a:ea typeface="Arial"/>
                <a:cs typeface="Arial"/>
                <a:sym typeface="Arial"/>
                <a:hlinkClick r:id="rId3">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CC BY-SA</a:t>
            </a:r>
            <a:endParaRPr b="0" i="0" sz="900" u="none" cap="none" strike="noStrike">
              <a:solidFill>
                <a:srgbClr val="000000"/>
              </a:solidFill>
              <a:latin typeface="Arial"/>
              <a:ea typeface="Arial"/>
              <a:cs typeface="Arial"/>
              <a:sym typeface="Arial"/>
            </a:endParaRPr>
          </a:p>
        </p:txBody>
      </p:sp>
      <p:pic>
        <p:nvPicPr>
          <p:cNvPr id="164" name="Google Shape;164;p9"/>
          <p:cNvPicPr preferRelativeResize="0"/>
          <p:nvPr/>
        </p:nvPicPr>
        <p:blipFill rotWithShape="1">
          <a:blip r:embed="rId5">
            <a:alphaModFix/>
          </a:blip>
          <a:srcRect b="0" l="0" r="0" t="0"/>
          <a:stretch/>
        </p:blipFill>
        <p:spPr>
          <a:xfrm>
            <a:off x="5074291" y="4794562"/>
            <a:ext cx="2121628" cy="1463040"/>
          </a:xfrm>
          <a:prstGeom prst="rect">
            <a:avLst/>
          </a:prstGeom>
          <a:noFill/>
          <a:ln>
            <a:noFill/>
          </a:ln>
        </p:spPr>
      </p:pic>
      <p:pic>
        <p:nvPicPr>
          <p:cNvPr id="165" name="Google Shape;165;p9"/>
          <p:cNvPicPr preferRelativeResize="0"/>
          <p:nvPr/>
        </p:nvPicPr>
        <p:blipFill rotWithShape="1">
          <a:blip r:embed="rId6">
            <a:alphaModFix/>
          </a:blip>
          <a:srcRect b="0" l="0" r="0" t="0"/>
          <a:stretch/>
        </p:blipFill>
        <p:spPr>
          <a:xfrm>
            <a:off x="1948081" y="4526280"/>
            <a:ext cx="2194560" cy="14630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OAA Slide Background">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Robin Burress</dc:creator>
</cp:coreProperties>
</file>