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786" y="4415775"/>
            <a:ext cx="5486379" cy="4183374"/>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chemeClr val="dk1"/>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chemeClr val="dk1"/>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685786" y="4415775"/>
            <a:ext cx="5486379" cy="4183374"/>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chemeClr val="dk1"/>
              </a:buClr>
              <a:buSzPts val="1400"/>
              <a:buFont typeface="Arial"/>
              <a:buNone/>
            </a:pPr>
            <a:endParaRPr/>
          </a:p>
        </p:txBody>
      </p:sp>
      <p:sp>
        <p:nvSpPr>
          <p:cNvPr id="47" name="Google Shape;47;p1:notes"/>
          <p:cNvSpPr txBox="1">
            <a:spLocks noGrp="1"/>
          </p:cNvSpPr>
          <p:nvPr>
            <p:ph type="sldNum" idx="12"/>
          </p:nvPr>
        </p:nvSpPr>
        <p:spPr>
          <a:xfrm>
            <a:off x="3886200" y="8829675"/>
            <a:ext cx="2971800" cy="46513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Calibri"/>
              <a:buNone/>
            </a:pPr>
            <a:fld id="{00000000-1234-1234-1234-123412341234}" type="slidenum">
              <a:rPr lang="en-US" sz="1400" b="0" i="0" u="none" strike="noStrike" cap="none">
                <a:solidFill>
                  <a:srgbClr val="000000"/>
                </a:solidFill>
                <a:latin typeface="Calibri"/>
                <a:ea typeface="Calibri"/>
                <a:cs typeface="Calibri"/>
                <a:sym typeface="Calibri"/>
              </a:rPr>
              <a:t>1</a:t>
            </a:fld>
            <a:endParaRPr sz="1400" b="0" i="0" u="none" strike="noStrike" cap="none">
              <a:solidFill>
                <a:srgbClr val="000000"/>
              </a:solidFill>
              <a:latin typeface="Calibri"/>
              <a:ea typeface="Calibri"/>
              <a:cs typeface="Calibri"/>
              <a:sym typeface="Calibri"/>
            </a:endParaRPr>
          </a:p>
        </p:txBody>
      </p:sp>
      <p:sp>
        <p:nvSpPr>
          <p:cNvPr id="48" name="Google Shape;48;p1: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14b338d4dd_0_31:notes"/>
          <p:cNvSpPr>
            <a:spLocks noGrp="1" noRot="1" noChangeAspect="1"/>
          </p:cNvSpPr>
          <p:nvPr>
            <p:ph type="sldImg" idx="2"/>
          </p:nvPr>
        </p:nvSpPr>
        <p:spPr>
          <a:xfrm>
            <a:off x="11049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g114b338d4dd_0_31:notes"/>
          <p:cNvSpPr txBox="1">
            <a:spLocks noGrp="1"/>
          </p:cNvSpPr>
          <p:nvPr>
            <p:ph type="body" idx="1"/>
          </p:nvPr>
        </p:nvSpPr>
        <p:spPr>
          <a:xfrm>
            <a:off x="685786" y="4415775"/>
            <a:ext cx="5486400" cy="4183500"/>
          </a:xfrm>
          <a:prstGeom prst="rect">
            <a:avLst/>
          </a:prstGeom>
          <a:noFill/>
          <a:ln>
            <a:noFill/>
          </a:ln>
        </p:spPr>
        <p:txBody>
          <a:bodyPr spcFirstLastPara="1" wrap="square" lIns="91425" tIns="91425" rIns="91425" bIns="91425" anchor="t" anchorCtr="0">
            <a:noAutofit/>
          </a:bodyPr>
          <a:lstStyle/>
          <a:p>
            <a:pPr marL="457200" lvl="0" indent="-139700" algn="l" rtl="0">
              <a:lnSpc>
                <a:spcPct val="100000"/>
              </a:lnSpc>
              <a:spcBef>
                <a:spcPts val="0"/>
              </a:spcBef>
              <a:spcAft>
                <a:spcPts val="0"/>
              </a:spcAft>
              <a:buSzPts val="14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685786" y="4415775"/>
            <a:ext cx="5486379" cy="4183374"/>
          </a:xfrm>
          <a:prstGeom prst="rect">
            <a:avLst/>
          </a:prstGeom>
          <a:noFill/>
          <a:ln>
            <a:noFill/>
          </a:ln>
        </p:spPr>
        <p:txBody>
          <a:bodyPr spcFirstLastPara="1" wrap="square" lIns="91425" tIns="91425" rIns="91425" bIns="91425" anchor="t" anchorCtr="0">
            <a:noAutofit/>
          </a:bodyPr>
          <a:lstStyle/>
          <a:p>
            <a:pPr marL="457200" lvl="0" indent="-139700" algn="l" rtl="0">
              <a:lnSpc>
                <a:spcPct val="100000"/>
              </a:lnSpc>
              <a:spcBef>
                <a:spcPts val="0"/>
              </a:spcBef>
              <a:spcAft>
                <a:spcPts val="0"/>
              </a:spcAft>
              <a:buSzPts val="14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14b338d4dd_0_1:notes"/>
          <p:cNvSpPr>
            <a:spLocks noGrp="1" noRot="1" noChangeAspect="1"/>
          </p:cNvSpPr>
          <p:nvPr>
            <p:ph type="sldImg" idx="2"/>
          </p:nvPr>
        </p:nvSpPr>
        <p:spPr>
          <a:xfrm>
            <a:off x="11049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g114b338d4dd_0_1:notes"/>
          <p:cNvSpPr txBox="1">
            <a:spLocks noGrp="1"/>
          </p:cNvSpPr>
          <p:nvPr>
            <p:ph type="body" idx="1"/>
          </p:nvPr>
        </p:nvSpPr>
        <p:spPr>
          <a:xfrm>
            <a:off x="685786" y="4415775"/>
            <a:ext cx="5486400" cy="4183500"/>
          </a:xfrm>
          <a:prstGeom prst="rect">
            <a:avLst/>
          </a:prstGeom>
          <a:noFill/>
          <a:ln>
            <a:noFill/>
          </a:ln>
        </p:spPr>
        <p:txBody>
          <a:bodyPr spcFirstLastPara="1" wrap="square" lIns="91425" tIns="91425" rIns="91425" bIns="91425" anchor="t" anchorCtr="0">
            <a:noAutofit/>
          </a:bodyPr>
          <a:lstStyle/>
          <a:p>
            <a:pPr marL="457200" lvl="0" indent="-139700" algn="l" rtl="0">
              <a:lnSpc>
                <a:spcPct val="100000"/>
              </a:lnSpc>
              <a:spcBef>
                <a:spcPts val="0"/>
              </a:spcBef>
              <a:spcAft>
                <a:spcPts val="0"/>
              </a:spcAft>
              <a:buSzPts val="14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3: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p3:notes"/>
          <p:cNvSpPr txBox="1">
            <a:spLocks noGrp="1"/>
          </p:cNvSpPr>
          <p:nvPr>
            <p:ph type="body" idx="1"/>
          </p:nvPr>
        </p:nvSpPr>
        <p:spPr>
          <a:xfrm>
            <a:off x="685786" y="4415775"/>
            <a:ext cx="5486379" cy="4183374"/>
          </a:xfrm>
          <a:prstGeom prst="rect">
            <a:avLst/>
          </a:prstGeom>
          <a:noFill/>
          <a:ln>
            <a:noFill/>
          </a:ln>
        </p:spPr>
        <p:txBody>
          <a:bodyPr spcFirstLastPara="1" wrap="square" lIns="91425" tIns="91425" rIns="91425" bIns="91425" anchor="t" anchorCtr="0">
            <a:noAutofit/>
          </a:bodyPr>
          <a:lstStyle/>
          <a:p>
            <a:pPr marL="457200" lvl="0" indent="-139700" algn="l" rtl="0">
              <a:lnSpc>
                <a:spcPct val="100000"/>
              </a:lnSpc>
              <a:spcBef>
                <a:spcPts val="0"/>
              </a:spcBef>
              <a:spcAft>
                <a:spcPts val="0"/>
              </a:spcAft>
              <a:buSzPts val="14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14b338d4dd_0_8:notes"/>
          <p:cNvSpPr>
            <a:spLocks noGrp="1" noRot="1" noChangeAspect="1"/>
          </p:cNvSpPr>
          <p:nvPr>
            <p:ph type="sldImg" idx="2"/>
          </p:nvPr>
        </p:nvSpPr>
        <p:spPr>
          <a:xfrm>
            <a:off x="11049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g114b338d4dd_0_8:notes"/>
          <p:cNvSpPr txBox="1">
            <a:spLocks noGrp="1"/>
          </p:cNvSpPr>
          <p:nvPr>
            <p:ph type="body" idx="1"/>
          </p:nvPr>
        </p:nvSpPr>
        <p:spPr>
          <a:xfrm>
            <a:off x="685786" y="4415775"/>
            <a:ext cx="5486400" cy="4183500"/>
          </a:xfrm>
          <a:prstGeom prst="rect">
            <a:avLst/>
          </a:prstGeom>
          <a:noFill/>
          <a:ln>
            <a:noFill/>
          </a:ln>
        </p:spPr>
        <p:txBody>
          <a:bodyPr spcFirstLastPara="1" wrap="square" lIns="91425" tIns="91425" rIns="91425" bIns="91425" anchor="t" anchorCtr="0">
            <a:noAutofit/>
          </a:bodyPr>
          <a:lstStyle/>
          <a:p>
            <a:pPr marL="457200" lvl="0" indent="-139700" algn="l" rtl="0">
              <a:lnSpc>
                <a:spcPct val="100000"/>
              </a:lnSpc>
              <a:spcBef>
                <a:spcPts val="0"/>
              </a:spcBef>
              <a:spcAft>
                <a:spcPts val="0"/>
              </a:spcAft>
              <a:buSzPts val="14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ebe4b0be96_0_0:notes"/>
          <p:cNvSpPr>
            <a:spLocks noGrp="1" noRot="1" noChangeAspect="1"/>
          </p:cNvSpPr>
          <p:nvPr>
            <p:ph type="sldImg" idx="2"/>
          </p:nvPr>
        </p:nvSpPr>
        <p:spPr>
          <a:xfrm>
            <a:off x="11049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gebe4b0be96_0_0:notes"/>
          <p:cNvSpPr txBox="1">
            <a:spLocks noGrp="1"/>
          </p:cNvSpPr>
          <p:nvPr>
            <p:ph type="body" idx="1"/>
          </p:nvPr>
        </p:nvSpPr>
        <p:spPr>
          <a:xfrm>
            <a:off x="685786" y="4415775"/>
            <a:ext cx="5486400" cy="4183500"/>
          </a:xfrm>
          <a:prstGeom prst="rect">
            <a:avLst/>
          </a:prstGeom>
          <a:noFill/>
          <a:ln>
            <a:noFill/>
          </a:ln>
        </p:spPr>
        <p:txBody>
          <a:bodyPr spcFirstLastPara="1" wrap="square" lIns="91425" tIns="91425" rIns="91425" bIns="91425" anchor="t" anchorCtr="0">
            <a:noAutofit/>
          </a:bodyPr>
          <a:lstStyle/>
          <a:p>
            <a:pPr marL="457200" lvl="0" indent="-139700" algn="l" rtl="0">
              <a:lnSpc>
                <a:spcPct val="100000"/>
              </a:lnSpc>
              <a:spcBef>
                <a:spcPts val="0"/>
              </a:spcBef>
              <a:spcAft>
                <a:spcPts val="0"/>
              </a:spcAft>
              <a:buSzPts val="1400"/>
              <a:buFont typeface="Arial"/>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b563ab16a1_0_0:notes"/>
          <p:cNvSpPr>
            <a:spLocks noGrp="1" noRot="1" noChangeAspect="1"/>
          </p:cNvSpPr>
          <p:nvPr>
            <p:ph type="sldImg" idx="2"/>
          </p:nvPr>
        </p:nvSpPr>
        <p:spPr>
          <a:xfrm>
            <a:off x="11049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b563ab16a1_0_0:notes"/>
          <p:cNvSpPr txBox="1">
            <a:spLocks noGrp="1"/>
          </p:cNvSpPr>
          <p:nvPr>
            <p:ph type="body" idx="1"/>
          </p:nvPr>
        </p:nvSpPr>
        <p:spPr>
          <a:xfrm>
            <a:off x="685786" y="4415775"/>
            <a:ext cx="5486400" cy="4183500"/>
          </a:xfrm>
          <a:prstGeom prst="rect">
            <a:avLst/>
          </a:prstGeom>
          <a:noFill/>
          <a:ln>
            <a:noFill/>
          </a:ln>
        </p:spPr>
        <p:txBody>
          <a:bodyPr spcFirstLastPara="1" wrap="square" lIns="91425" tIns="91425" rIns="91425" bIns="91425" anchor="t" anchorCtr="0">
            <a:noAutofit/>
          </a:bodyPr>
          <a:lstStyle/>
          <a:p>
            <a:pPr marL="457200" lvl="0" indent="-139700" algn="l" rtl="0">
              <a:lnSpc>
                <a:spcPct val="100000"/>
              </a:lnSpc>
              <a:spcBef>
                <a:spcPts val="0"/>
              </a:spcBef>
              <a:spcAft>
                <a:spcPts val="0"/>
              </a:spcAft>
              <a:buSzPts val="1400"/>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14b338d4dd_0_25:notes"/>
          <p:cNvSpPr>
            <a:spLocks noGrp="1" noRot="1" noChangeAspect="1"/>
          </p:cNvSpPr>
          <p:nvPr>
            <p:ph type="sldImg" idx="2"/>
          </p:nvPr>
        </p:nvSpPr>
        <p:spPr>
          <a:xfrm>
            <a:off x="11049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g114b338d4dd_0_25:notes"/>
          <p:cNvSpPr txBox="1">
            <a:spLocks noGrp="1"/>
          </p:cNvSpPr>
          <p:nvPr>
            <p:ph type="body" idx="1"/>
          </p:nvPr>
        </p:nvSpPr>
        <p:spPr>
          <a:xfrm>
            <a:off x="685786" y="4415775"/>
            <a:ext cx="5486400" cy="4183500"/>
          </a:xfrm>
          <a:prstGeom prst="rect">
            <a:avLst/>
          </a:prstGeom>
          <a:noFill/>
          <a:ln>
            <a:noFill/>
          </a:ln>
        </p:spPr>
        <p:txBody>
          <a:bodyPr spcFirstLastPara="1" wrap="square" lIns="91425" tIns="91425" rIns="91425" bIns="91425" anchor="t" anchorCtr="0">
            <a:noAutofit/>
          </a:bodyPr>
          <a:lstStyle/>
          <a:p>
            <a:pPr marL="457200" lvl="0" indent="-139700" algn="l" rtl="0">
              <a:lnSpc>
                <a:spcPct val="100000"/>
              </a:lnSpc>
              <a:spcBef>
                <a:spcPts val="0"/>
              </a:spcBef>
              <a:spcAft>
                <a:spcPts val="0"/>
              </a:spcAft>
              <a:buSzPts val="1400"/>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14b338d4dd_0_15:notes"/>
          <p:cNvSpPr>
            <a:spLocks noGrp="1" noRot="1" noChangeAspect="1"/>
          </p:cNvSpPr>
          <p:nvPr>
            <p:ph type="sldImg" idx="2"/>
          </p:nvPr>
        </p:nvSpPr>
        <p:spPr>
          <a:xfrm>
            <a:off x="11049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g114b338d4dd_0_15:notes"/>
          <p:cNvSpPr txBox="1">
            <a:spLocks noGrp="1"/>
          </p:cNvSpPr>
          <p:nvPr>
            <p:ph type="body" idx="1"/>
          </p:nvPr>
        </p:nvSpPr>
        <p:spPr>
          <a:xfrm>
            <a:off x="685786" y="4415775"/>
            <a:ext cx="5486400" cy="4183500"/>
          </a:xfrm>
          <a:prstGeom prst="rect">
            <a:avLst/>
          </a:prstGeom>
          <a:noFill/>
          <a:ln>
            <a:noFill/>
          </a:ln>
        </p:spPr>
        <p:txBody>
          <a:bodyPr spcFirstLastPara="1" wrap="square" lIns="91425" tIns="91425" rIns="91425" bIns="91425" anchor="t" anchorCtr="0">
            <a:noAutofit/>
          </a:bodyPr>
          <a:lstStyle/>
          <a:p>
            <a:pPr marL="457200" lvl="0" indent="-139700" algn="l" rtl="0">
              <a:lnSpc>
                <a:spcPct val="100000"/>
              </a:lnSpc>
              <a:spcBef>
                <a:spcPts val="0"/>
              </a:spcBef>
              <a:spcAft>
                <a:spcPts val="0"/>
              </a:spcAft>
              <a:buSzPts val="14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2"/>
          <p:cNvSpPr/>
          <p:nvPr/>
        </p:nvSpPr>
        <p:spPr>
          <a:xfrm>
            <a:off x="771525" y="76200"/>
            <a:ext cx="7610475" cy="347663"/>
          </a:xfrm>
          <a:prstGeom prst="rect">
            <a:avLst/>
          </a:prstGeom>
          <a:solidFill>
            <a:srgbClr val="6C9BC6"/>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215A9F"/>
              </a:buClr>
              <a:buSzPts val="1200"/>
              <a:buFont typeface="Trebuchet MS"/>
              <a:buNone/>
            </a:pPr>
            <a:r>
              <a:rPr lang="en-US" sz="1200" b="0" i="0" u="none" strike="noStrike" cap="none">
                <a:solidFill>
                  <a:srgbClr val="215A9F"/>
                </a:solidFill>
                <a:latin typeface="Trebuchet MS"/>
                <a:ea typeface="Trebuchet MS"/>
                <a:cs typeface="Trebuchet MS"/>
                <a:sym typeface="Trebuchet MS"/>
              </a:rPr>
              <a:t>N A T I O N A L   O C E A N I C   A N D   A T M O S P H E R I C   A D M I N I S T R A T I O N</a:t>
            </a:r>
            <a:endParaRPr sz="1400" b="0" i="0" u="none" strike="noStrike" cap="none">
              <a:solidFill>
                <a:srgbClr val="000000"/>
              </a:solidFill>
              <a:latin typeface="Arial"/>
              <a:ea typeface="Arial"/>
              <a:cs typeface="Arial"/>
              <a:sym typeface="Arial"/>
            </a:endParaRPr>
          </a:p>
        </p:txBody>
      </p:sp>
      <p:sp>
        <p:nvSpPr>
          <p:cNvPr id="20" name="Google Shape;20;p2"/>
          <p:cNvSpPr txBox="1"/>
          <p:nvPr/>
        </p:nvSpPr>
        <p:spPr>
          <a:xfrm>
            <a:off x="771525" y="457200"/>
            <a:ext cx="7686675" cy="914400"/>
          </a:xfrm>
          <a:prstGeom prst="rect">
            <a:avLst/>
          </a:prstGeom>
          <a:solidFill>
            <a:srgbClr val="215A9F"/>
          </a:solidFill>
          <a:ln>
            <a:noFill/>
          </a:ln>
        </p:spPr>
        <p:txBody>
          <a:bodyPr spcFirstLastPara="1" wrap="square" lIns="36550" tIns="73125" rIns="36550" bIns="36550" anchor="t" anchorCtr="0">
            <a:noAutofit/>
          </a:bodyPr>
          <a:lstStyle/>
          <a:p>
            <a:pPr marL="0" marR="0" lvl="0" indent="0" algn="r" rtl="0">
              <a:lnSpc>
                <a:spcPct val="100000"/>
              </a:lnSpc>
              <a:spcBef>
                <a:spcPts val="0"/>
              </a:spcBef>
              <a:spcAft>
                <a:spcPts val="0"/>
              </a:spcAft>
              <a:buClr>
                <a:schemeClr val="dk1"/>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1" name="Google Shape;21;p2"/>
          <p:cNvGrpSpPr/>
          <p:nvPr/>
        </p:nvGrpSpPr>
        <p:grpSpPr>
          <a:xfrm>
            <a:off x="87313" y="82550"/>
            <a:ext cx="1295400" cy="1298575"/>
            <a:chOff x="4560" y="3448"/>
            <a:chExt cx="541" cy="536"/>
          </a:xfrm>
        </p:grpSpPr>
        <p:sp>
          <p:nvSpPr>
            <p:cNvPr id="22" name="Google Shape;22;p2"/>
            <p:cNvSpPr/>
            <p:nvPr/>
          </p:nvSpPr>
          <p:spPr>
            <a:xfrm>
              <a:off x="4560" y="3448"/>
              <a:ext cx="541" cy="536"/>
            </a:xfrm>
            <a:prstGeom prst="ellipse">
              <a:avLst/>
            </a:prstGeom>
            <a:solidFill>
              <a:schemeClr val="lt1"/>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3" name="Google Shape;23;p2"/>
            <p:cNvPicPr preferRelativeResize="0"/>
            <p:nvPr/>
          </p:nvPicPr>
          <p:blipFill rotWithShape="1">
            <a:blip r:embed="rId2">
              <a:alphaModFix/>
            </a:blip>
            <a:srcRect/>
            <a:stretch/>
          </p:blipFill>
          <p:spPr>
            <a:xfrm>
              <a:off x="4568" y="3460"/>
              <a:ext cx="520" cy="516"/>
            </a:xfrm>
            <a:prstGeom prst="rect">
              <a:avLst/>
            </a:prstGeom>
            <a:noFill/>
            <a:ln>
              <a:noFill/>
            </a:ln>
          </p:spPr>
        </p:pic>
      </p:grpSp>
      <p:sp>
        <p:nvSpPr>
          <p:cNvPr id="24" name="Google Shape;24;p2"/>
          <p:cNvSpPr/>
          <p:nvPr/>
        </p:nvSpPr>
        <p:spPr>
          <a:xfrm>
            <a:off x="7758113" y="76200"/>
            <a:ext cx="1314450" cy="1314450"/>
          </a:xfrm>
          <a:prstGeom prst="ellipse">
            <a:avLst/>
          </a:prstGeom>
          <a:solidFill>
            <a:srgbClr val="FFFFFF"/>
          </a:solidFill>
          <a:ln>
            <a:noFill/>
          </a:ln>
        </p:spPr>
        <p:txBody>
          <a:bodyPr spcFirstLastPara="1" wrap="square" lIns="36575" tIns="36575" rIns="36575" bIns="36575" anchor="t" anchorCtr="0">
            <a:noAutofit/>
          </a:bodyPr>
          <a:lstStyle/>
          <a:p>
            <a:pPr marL="0" marR="0" lvl="0" indent="0" algn="l" rtl="0">
              <a:lnSpc>
                <a:spcPct val="100000"/>
              </a:lnSpc>
              <a:spcBef>
                <a:spcPts val="0"/>
              </a:spcBef>
              <a:spcAft>
                <a:spcPts val="0"/>
              </a:spcAft>
              <a:buClr>
                <a:schemeClr val="dk1"/>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5" name="Google Shape;25;p2" descr="NOAA seal 2"/>
          <p:cNvPicPr preferRelativeResize="0"/>
          <p:nvPr/>
        </p:nvPicPr>
        <p:blipFill rotWithShape="1">
          <a:blip r:embed="rId3">
            <a:alphaModFix/>
          </a:blip>
          <a:srcRect/>
          <a:stretch/>
        </p:blipFill>
        <p:spPr>
          <a:xfrm>
            <a:off x="7758113" y="76200"/>
            <a:ext cx="1314450" cy="1314450"/>
          </a:xfrm>
          <a:prstGeom prst="rect">
            <a:avLst/>
          </a:prstGeom>
          <a:noFill/>
          <a:ln>
            <a:noFill/>
          </a:ln>
        </p:spPr>
      </p:pic>
      <p:sp>
        <p:nvSpPr>
          <p:cNvPr id="26" name="Google Shape;26;p2"/>
          <p:cNvSpPr txBox="1">
            <a:spLocks noGrp="1"/>
          </p:cNvSpPr>
          <p:nvPr>
            <p:ph type="ctrTitle"/>
          </p:nvPr>
        </p:nvSpPr>
        <p:spPr>
          <a:xfrm>
            <a:off x="685800" y="2130440"/>
            <a:ext cx="7772400" cy="1470025"/>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7" name="Google Shape;27;p2"/>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640"/>
              </a:spcBef>
              <a:spcAft>
                <a:spcPts val="0"/>
              </a:spcAft>
              <a:buSzPts val="3200"/>
              <a:buNone/>
              <a:defRPr>
                <a:solidFill>
                  <a:srgbClr val="888888"/>
                </a:solidFill>
              </a:defRPr>
            </a:lvl1pPr>
            <a:lvl2pPr lvl="1" algn="ctr">
              <a:lnSpc>
                <a:spcPct val="100000"/>
              </a:lnSpc>
              <a:spcBef>
                <a:spcPts val="560"/>
              </a:spcBef>
              <a:spcAft>
                <a:spcPts val="0"/>
              </a:spcAft>
              <a:buSzPts val="2800"/>
              <a:buNone/>
              <a:defRPr>
                <a:solidFill>
                  <a:srgbClr val="888888"/>
                </a:solidFill>
              </a:defRPr>
            </a:lvl2pPr>
            <a:lvl3pPr lvl="2" algn="ctr">
              <a:lnSpc>
                <a:spcPct val="100000"/>
              </a:lnSpc>
              <a:spcBef>
                <a:spcPts val="480"/>
              </a:spcBef>
              <a:spcAft>
                <a:spcPts val="0"/>
              </a:spcAft>
              <a:buSzPts val="2400"/>
              <a:buNone/>
              <a:defRPr>
                <a:solidFill>
                  <a:srgbClr val="888888"/>
                </a:solidFill>
              </a:defRPr>
            </a:lvl3pPr>
            <a:lvl4pPr lvl="3" algn="ctr">
              <a:lnSpc>
                <a:spcPct val="100000"/>
              </a:lnSpc>
              <a:spcBef>
                <a:spcPts val="400"/>
              </a:spcBef>
              <a:spcAft>
                <a:spcPts val="0"/>
              </a:spcAft>
              <a:buSzPts val="2000"/>
              <a:buNone/>
              <a:defRPr>
                <a:solidFill>
                  <a:srgbClr val="888888"/>
                </a:solidFill>
              </a:defRPr>
            </a:lvl4pPr>
            <a:lvl5pPr lvl="4" algn="ctr">
              <a:lnSpc>
                <a:spcPct val="100000"/>
              </a:lnSpc>
              <a:spcBef>
                <a:spcPts val="400"/>
              </a:spcBef>
              <a:spcAft>
                <a:spcPts val="0"/>
              </a:spcAft>
              <a:buSzPts val="2000"/>
              <a:buNone/>
              <a:defRPr>
                <a:solidFill>
                  <a:srgbClr val="888888"/>
                </a:solidFill>
              </a:defRPr>
            </a:lvl5pPr>
            <a:lvl6pPr lvl="5" algn="ctr">
              <a:lnSpc>
                <a:spcPct val="100000"/>
              </a:lnSpc>
              <a:spcBef>
                <a:spcPts val="400"/>
              </a:spcBef>
              <a:spcAft>
                <a:spcPts val="0"/>
              </a:spcAft>
              <a:buSzPts val="2000"/>
              <a:buNone/>
              <a:defRPr>
                <a:solidFill>
                  <a:srgbClr val="888888"/>
                </a:solidFill>
              </a:defRPr>
            </a:lvl6pPr>
            <a:lvl7pPr lvl="6" algn="ctr">
              <a:lnSpc>
                <a:spcPct val="100000"/>
              </a:lnSpc>
              <a:spcBef>
                <a:spcPts val="400"/>
              </a:spcBef>
              <a:spcAft>
                <a:spcPts val="0"/>
              </a:spcAft>
              <a:buSzPts val="2000"/>
              <a:buNone/>
              <a:defRPr>
                <a:solidFill>
                  <a:srgbClr val="888888"/>
                </a:solidFill>
              </a:defRPr>
            </a:lvl7pPr>
            <a:lvl8pPr lvl="7" algn="ctr">
              <a:lnSpc>
                <a:spcPct val="100000"/>
              </a:lnSpc>
              <a:spcBef>
                <a:spcPts val="400"/>
              </a:spcBef>
              <a:spcAft>
                <a:spcPts val="0"/>
              </a:spcAft>
              <a:buSzPts val="2000"/>
              <a:buNone/>
              <a:defRPr>
                <a:solidFill>
                  <a:srgbClr val="888888"/>
                </a:solidFill>
              </a:defRPr>
            </a:lvl8pPr>
            <a:lvl9pPr lvl="8" algn="ctr">
              <a:lnSpc>
                <a:spcPct val="100000"/>
              </a:lnSpc>
              <a:spcBef>
                <a:spcPts val="400"/>
              </a:spcBef>
              <a:spcAft>
                <a:spcPts val="0"/>
              </a:spcAft>
              <a:buSzPts val="2000"/>
              <a:buNone/>
              <a:defRPr>
                <a:solidFill>
                  <a:srgbClr val="888888"/>
                </a:solidFill>
              </a:defRPr>
            </a:lvl9pPr>
          </a:lstStyle>
          <a:p>
            <a:endParaRPr/>
          </a:p>
        </p:txBody>
      </p:sp>
      <p:sp>
        <p:nvSpPr>
          <p:cNvPr id="28" name="Google Shape;28;p2"/>
          <p:cNvSpPr txBox="1">
            <a:spLocks noGrp="1"/>
          </p:cNvSpPr>
          <p:nvPr>
            <p:ph type="dt" idx="10"/>
          </p:nvPr>
        </p:nvSpPr>
        <p:spPr>
          <a:xfrm>
            <a:off x="457201" y="6356352"/>
            <a:ext cx="2133599" cy="365125"/>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
          <p:cNvSpPr txBox="1">
            <a:spLocks noGrp="1"/>
          </p:cNvSpPr>
          <p:nvPr>
            <p:ph type="ftr" idx="11"/>
          </p:nvPr>
        </p:nvSpPr>
        <p:spPr>
          <a:xfrm>
            <a:off x="3124200" y="6356352"/>
            <a:ext cx="2895600" cy="365125"/>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
          <p:cNvSpPr txBox="1">
            <a:spLocks noGrp="1"/>
          </p:cNvSpPr>
          <p:nvPr>
            <p:ph type="sldNum" idx="12"/>
          </p:nvPr>
        </p:nvSpPr>
        <p:spPr>
          <a:xfrm>
            <a:off x="6553201" y="6356352"/>
            <a:ext cx="213359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1" name="Google Shape;31;p2"/>
          <p:cNvPicPr preferRelativeResize="0"/>
          <p:nvPr/>
        </p:nvPicPr>
        <p:blipFill rotWithShape="1">
          <a:blip r:embed="rId4">
            <a:alphaModFix/>
          </a:blip>
          <a:srcRect/>
          <a:stretch/>
        </p:blipFill>
        <p:spPr>
          <a:xfrm>
            <a:off x="119169" y="5486400"/>
            <a:ext cx="1156570" cy="11941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2"/>
        <p:cNvGrpSpPr/>
        <p:nvPr/>
      </p:nvGrpSpPr>
      <p:grpSpPr>
        <a:xfrm>
          <a:off x="0" y="0"/>
          <a:ext cx="0" cy="0"/>
          <a:chOff x="0" y="0"/>
          <a:chExt cx="0" cy="0"/>
        </a:xfrm>
      </p:grpSpPr>
      <p:sp>
        <p:nvSpPr>
          <p:cNvPr id="33" name="Google Shape;33;p3"/>
          <p:cNvSpPr/>
          <p:nvPr/>
        </p:nvSpPr>
        <p:spPr>
          <a:xfrm>
            <a:off x="71438" y="76200"/>
            <a:ext cx="1295400" cy="1308100"/>
          </a:xfrm>
          <a:prstGeom prst="ellipse">
            <a:avLst/>
          </a:prstGeom>
          <a:solidFill>
            <a:schemeClr val="lt1"/>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34" name="Google Shape;34;p3"/>
          <p:cNvSpPr/>
          <p:nvPr/>
        </p:nvSpPr>
        <p:spPr>
          <a:xfrm>
            <a:off x="771526" y="76202"/>
            <a:ext cx="7610475" cy="347663"/>
          </a:xfrm>
          <a:prstGeom prst="rect">
            <a:avLst/>
          </a:prstGeom>
          <a:solidFill>
            <a:srgbClr val="6C9BC6"/>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215A9F"/>
              </a:buClr>
              <a:buSzPts val="1200"/>
              <a:buFont typeface="Trebuchet MS"/>
              <a:buNone/>
            </a:pPr>
            <a:r>
              <a:rPr lang="en-US" sz="1200" b="0" i="0" u="none" strike="noStrike" cap="none">
                <a:solidFill>
                  <a:srgbClr val="215A9F"/>
                </a:solidFill>
                <a:latin typeface="Trebuchet MS"/>
                <a:ea typeface="Trebuchet MS"/>
                <a:cs typeface="Trebuchet MS"/>
                <a:sym typeface="Trebuchet MS"/>
              </a:rPr>
              <a:t>N A T I O N A L   O C E A N I C   A N D   A T M O S P H E R I C   A D M I N I S T R A T I O N</a:t>
            </a:r>
            <a:endParaRPr sz="1400" b="0" i="0" u="none" strike="noStrike" cap="none">
              <a:solidFill>
                <a:srgbClr val="000000"/>
              </a:solidFill>
              <a:latin typeface="Arial"/>
              <a:ea typeface="Arial"/>
              <a:cs typeface="Arial"/>
              <a:sym typeface="Arial"/>
            </a:endParaRPr>
          </a:p>
        </p:txBody>
      </p:sp>
      <p:sp>
        <p:nvSpPr>
          <p:cNvPr id="35" name="Google Shape;35;p3"/>
          <p:cNvSpPr txBox="1"/>
          <p:nvPr/>
        </p:nvSpPr>
        <p:spPr>
          <a:xfrm>
            <a:off x="771526" y="457200"/>
            <a:ext cx="7686675" cy="914400"/>
          </a:xfrm>
          <a:prstGeom prst="rect">
            <a:avLst/>
          </a:prstGeom>
          <a:solidFill>
            <a:srgbClr val="215A9F"/>
          </a:solidFill>
          <a:ln>
            <a:noFill/>
          </a:ln>
        </p:spPr>
        <p:txBody>
          <a:bodyPr spcFirstLastPara="1" wrap="square" lIns="36550" tIns="73125" rIns="36550" bIns="36550" anchor="t"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grpSp>
        <p:nvGrpSpPr>
          <p:cNvPr id="36" name="Google Shape;36;p3"/>
          <p:cNvGrpSpPr/>
          <p:nvPr/>
        </p:nvGrpSpPr>
        <p:grpSpPr>
          <a:xfrm>
            <a:off x="7758113" y="76200"/>
            <a:ext cx="1314450" cy="1314450"/>
            <a:chOff x="72" y="84"/>
            <a:chExt cx="828" cy="828"/>
          </a:xfrm>
        </p:grpSpPr>
        <p:sp>
          <p:nvSpPr>
            <p:cNvPr id="37" name="Google Shape;37;p3"/>
            <p:cNvSpPr/>
            <p:nvPr/>
          </p:nvSpPr>
          <p:spPr>
            <a:xfrm>
              <a:off x="72" y="84"/>
              <a:ext cx="828" cy="828"/>
            </a:xfrm>
            <a:prstGeom prst="ellipse">
              <a:avLst/>
            </a:prstGeom>
            <a:solidFill>
              <a:srgbClr val="FFFFFF"/>
            </a:solidFill>
            <a:ln>
              <a:noFill/>
            </a:ln>
          </p:spPr>
          <p:txBody>
            <a:bodyPr spcFirstLastPara="1" wrap="square" lIns="36575" tIns="36575" rIns="36575" bIns="365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pic>
          <p:nvPicPr>
            <p:cNvPr id="38" name="Google Shape;38;p3" descr="NOAA seal 2"/>
            <p:cNvPicPr preferRelativeResize="0"/>
            <p:nvPr/>
          </p:nvPicPr>
          <p:blipFill rotWithShape="1">
            <a:blip r:embed="rId2">
              <a:alphaModFix/>
            </a:blip>
            <a:srcRect/>
            <a:stretch/>
          </p:blipFill>
          <p:spPr>
            <a:xfrm>
              <a:off x="72" y="84"/>
              <a:ext cx="828" cy="828"/>
            </a:xfrm>
            <a:prstGeom prst="rect">
              <a:avLst/>
            </a:prstGeom>
            <a:noFill/>
            <a:ln>
              <a:noFill/>
            </a:ln>
          </p:spPr>
        </p:pic>
      </p:grpSp>
      <p:grpSp>
        <p:nvGrpSpPr>
          <p:cNvPr id="39" name="Google Shape;39;p3"/>
          <p:cNvGrpSpPr/>
          <p:nvPr/>
        </p:nvGrpSpPr>
        <p:grpSpPr>
          <a:xfrm>
            <a:off x="87313" y="82552"/>
            <a:ext cx="1295400" cy="1298575"/>
            <a:chOff x="4560" y="3448"/>
            <a:chExt cx="541" cy="536"/>
          </a:xfrm>
        </p:grpSpPr>
        <p:sp>
          <p:nvSpPr>
            <p:cNvPr id="40" name="Google Shape;40;p3"/>
            <p:cNvSpPr/>
            <p:nvPr/>
          </p:nvSpPr>
          <p:spPr>
            <a:xfrm>
              <a:off x="4560" y="3448"/>
              <a:ext cx="541" cy="536"/>
            </a:xfrm>
            <a:prstGeom prst="ellipse">
              <a:avLst/>
            </a:prstGeom>
            <a:solidFill>
              <a:schemeClr val="lt1"/>
            </a:solidFill>
            <a:ln w="190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pic>
          <p:nvPicPr>
            <p:cNvPr id="41" name="Google Shape;41;p3"/>
            <p:cNvPicPr preferRelativeResize="0"/>
            <p:nvPr/>
          </p:nvPicPr>
          <p:blipFill rotWithShape="1">
            <a:blip r:embed="rId3">
              <a:alphaModFix/>
            </a:blip>
            <a:srcRect/>
            <a:stretch/>
          </p:blipFill>
          <p:spPr>
            <a:xfrm>
              <a:off x="4568" y="3460"/>
              <a:ext cx="520" cy="516"/>
            </a:xfrm>
            <a:prstGeom prst="rect">
              <a:avLst/>
            </a:prstGeom>
            <a:noFill/>
            <a:ln>
              <a:noFill/>
            </a:ln>
          </p:spPr>
        </p:pic>
      </p:grpSp>
      <p:sp>
        <p:nvSpPr>
          <p:cNvPr id="42" name="Google Shape;42;p3"/>
          <p:cNvSpPr txBox="1">
            <a:spLocks noGrp="1"/>
          </p:cNvSpPr>
          <p:nvPr>
            <p:ph type="body" idx="1"/>
          </p:nvPr>
        </p:nvSpPr>
        <p:spPr>
          <a:xfrm>
            <a:off x="457200" y="1600202"/>
            <a:ext cx="8229600" cy="4526100"/>
          </a:xfrm>
          <a:prstGeom prst="rect">
            <a:avLst/>
          </a:prstGeom>
          <a:noFill/>
          <a:ln>
            <a:noFill/>
          </a:ln>
        </p:spPr>
        <p:txBody>
          <a:bodyPr spcFirstLastPara="1" wrap="square" lIns="91425" tIns="91425" rIns="91425" bIns="91425" anchor="t" anchorCtr="0">
            <a:noAutofit/>
          </a:bodyPr>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3" name="Google Shape;43;p3"/>
          <p:cNvSpPr txBox="1">
            <a:spLocks noGrp="1"/>
          </p:cNvSpPr>
          <p:nvPr>
            <p:ph type="title"/>
          </p:nvPr>
        </p:nvSpPr>
        <p:spPr>
          <a:xfrm>
            <a:off x="457200" y="304800"/>
            <a:ext cx="8229600" cy="11430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4400" b="0" i="0" u="none" strike="noStrike" cap="none">
                <a:solidFill>
                  <a:schemeClr val="lt1"/>
                </a:solidFill>
                <a:latin typeface="Calibri"/>
                <a:ea typeface="Calibri"/>
                <a:cs typeface="Calibri"/>
                <a:sym typeface="Calibri"/>
              </a:defRPr>
            </a:lvl1pPr>
            <a:lvl2pPr marR="0" lvl="1"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4" name="Google Shape;44;p3"/>
          <p:cNvSpPr txBox="1">
            <a:spLocks noGrp="1"/>
          </p:cNvSpPr>
          <p:nvPr>
            <p:ph type="sldNum" idx="12"/>
          </p:nvPr>
        </p:nvSpPr>
        <p:spPr>
          <a:xfrm>
            <a:off x="7035800" y="6569077"/>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p:nvPr/>
        </p:nvSpPr>
        <p:spPr>
          <a:xfrm>
            <a:off x="771526" y="76200"/>
            <a:ext cx="7610474" cy="347662"/>
          </a:xfrm>
          <a:prstGeom prst="rect">
            <a:avLst/>
          </a:prstGeom>
          <a:solidFill>
            <a:srgbClr val="6C9BC6"/>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215A9F"/>
              </a:buClr>
              <a:buSzPts val="1200"/>
              <a:buFont typeface="Trebuchet MS"/>
              <a:buNone/>
            </a:pPr>
            <a:r>
              <a:rPr lang="en-US" sz="1200" b="0" i="0" u="none" strike="noStrike" cap="none">
                <a:solidFill>
                  <a:srgbClr val="215A9F"/>
                </a:solidFill>
                <a:latin typeface="Trebuchet MS"/>
                <a:ea typeface="Trebuchet MS"/>
                <a:cs typeface="Trebuchet MS"/>
                <a:sym typeface="Trebuchet MS"/>
              </a:rPr>
              <a:t>N A T I O N A L   O C E A N I C   A N D   A T M O S P H E R I C   A D M I N I S T R A T I O N</a:t>
            </a:r>
            <a:endParaRPr sz="1400" b="0" i="0" u="none" strike="noStrike" cap="none">
              <a:solidFill>
                <a:srgbClr val="000000"/>
              </a:solidFill>
              <a:latin typeface="Arial"/>
              <a:ea typeface="Arial"/>
              <a:cs typeface="Arial"/>
              <a:sym typeface="Arial"/>
            </a:endParaRPr>
          </a:p>
        </p:txBody>
      </p:sp>
      <p:sp>
        <p:nvSpPr>
          <p:cNvPr id="7" name="Google Shape;7;p1"/>
          <p:cNvSpPr txBox="1"/>
          <p:nvPr/>
        </p:nvSpPr>
        <p:spPr>
          <a:xfrm>
            <a:off x="771526" y="457200"/>
            <a:ext cx="7686675" cy="914400"/>
          </a:xfrm>
          <a:prstGeom prst="rect">
            <a:avLst/>
          </a:prstGeom>
          <a:solidFill>
            <a:srgbClr val="215A9F"/>
          </a:solidFill>
          <a:ln>
            <a:noFill/>
          </a:ln>
        </p:spPr>
        <p:txBody>
          <a:bodyPr spcFirstLastPara="1" wrap="square" lIns="36550" tIns="73125" rIns="36550" bIns="3655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8" name="Google Shape;8;p1"/>
          <p:cNvGrpSpPr/>
          <p:nvPr/>
        </p:nvGrpSpPr>
        <p:grpSpPr>
          <a:xfrm>
            <a:off x="87311" y="82549"/>
            <a:ext cx="1295399" cy="1298574"/>
            <a:chOff x="7239000" y="5473700"/>
            <a:chExt cx="858836" cy="850899"/>
          </a:xfrm>
        </p:grpSpPr>
        <p:sp>
          <p:nvSpPr>
            <p:cNvPr id="9" name="Google Shape;9;p1"/>
            <p:cNvSpPr/>
            <p:nvPr/>
          </p:nvSpPr>
          <p:spPr>
            <a:xfrm>
              <a:off x="7239000" y="5473700"/>
              <a:ext cx="858836" cy="850899"/>
            </a:xfrm>
            <a:prstGeom prst="ellipse">
              <a:avLst/>
            </a:prstGeom>
            <a:solidFill>
              <a:schemeClr val="lt1"/>
            </a:solidFill>
            <a:ln w="19050" cap="flat" cmpd="sng">
              <a:solidFill>
                <a:schemeClr val="l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0" name="Google Shape;10;p1"/>
            <p:cNvPicPr preferRelativeResize="0"/>
            <p:nvPr/>
          </p:nvPicPr>
          <p:blipFill rotWithShape="1">
            <a:blip r:embed="rId4">
              <a:alphaModFix/>
            </a:blip>
            <a:srcRect/>
            <a:stretch/>
          </p:blipFill>
          <p:spPr>
            <a:xfrm>
              <a:off x="7251700" y="5492750"/>
              <a:ext cx="825499" cy="819150"/>
            </a:xfrm>
            <a:prstGeom prst="rect">
              <a:avLst/>
            </a:prstGeom>
            <a:noFill/>
            <a:ln>
              <a:noFill/>
            </a:ln>
          </p:spPr>
        </p:pic>
      </p:grpSp>
      <p:sp>
        <p:nvSpPr>
          <p:cNvPr id="11" name="Google Shape;11;p1"/>
          <p:cNvSpPr/>
          <p:nvPr/>
        </p:nvSpPr>
        <p:spPr>
          <a:xfrm>
            <a:off x="7758112" y="76202"/>
            <a:ext cx="1314449" cy="1314449"/>
          </a:xfrm>
          <a:prstGeom prst="ellipse">
            <a:avLst/>
          </a:prstGeom>
          <a:solidFill>
            <a:srgbClr val="FFFFFF"/>
          </a:solidFill>
          <a:ln>
            <a:noFill/>
          </a:ln>
        </p:spPr>
        <p:txBody>
          <a:bodyPr spcFirstLastPara="1" wrap="square" lIns="36575" tIns="36575" rIns="36575" bIns="365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1" descr="NOAA seal 2"/>
          <p:cNvPicPr preferRelativeResize="0"/>
          <p:nvPr/>
        </p:nvPicPr>
        <p:blipFill rotWithShape="1">
          <a:blip r:embed="rId5">
            <a:alphaModFix/>
          </a:blip>
          <a:srcRect/>
          <a:stretch/>
        </p:blipFill>
        <p:spPr>
          <a:xfrm>
            <a:off x="7758112" y="76202"/>
            <a:ext cx="1314449" cy="1314449"/>
          </a:xfrm>
          <a:prstGeom prst="rect">
            <a:avLst/>
          </a:prstGeom>
          <a:noFill/>
          <a:ln>
            <a:noFill/>
          </a:ln>
        </p:spPr>
      </p:pic>
      <p:sp>
        <p:nvSpPr>
          <p:cNvPr id="13" name="Google Shape;13;p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body" idx="1"/>
          </p:nvPr>
        </p:nvSpPr>
        <p:spPr>
          <a:xfrm>
            <a:off x="457200" y="1600202"/>
            <a:ext cx="8229600" cy="4525961"/>
          </a:xfrm>
          <a:prstGeom prst="rect">
            <a:avLst/>
          </a:prstGeom>
          <a:noFill/>
          <a:ln>
            <a:noFill/>
          </a:ln>
        </p:spPr>
        <p:txBody>
          <a:bodyPr spcFirstLastPara="1" wrap="square" lIns="91425" tIns="91425" rIns="91425" bIns="91425"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1"/>
          <p:cNvSpPr txBox="1">
            <a:spLocks noGrp="1"/>
          </p:cNvSpPr>
          <p:nvPr>
            <p:ph type="dt" idx="10"/>
          </p:nvPr>
        </p:nvSpPr>
        <p:spPr>
          <a:xfrm>
            <a:off x="457201" y="6356352"/>
            <a:ext cx="2133599" cy="365125"/>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98989"/>
              </a:buClr>
              <a:buSzPts val="1400"/>
              <a:buFont typeface="Arial"/>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ftr" idx="11"/>
          </p:nvPr>
        </p:nvSpPr>
        <p:spPr>
          <a:xfrm>
            <a:off x="3124200" y="6356352"/>
            <a:ext cx="2895600" cy="365125"/>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98989"/>
              </a:buClr>
              <a:buSzPts val="1400"/>
              <a:buFont typeface="Arial"/>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7" name="Google Shape;17;p1"/>
          <p:cNvSpPr txBox="1">
            <a:spLocks noGrp="1"/>
          </p:cNvSpPr>
          <p:nvPr>
            <p:ph type="sldNum" idx="12"/>
          </p:nvPr>
        </p:nvSpPr>
        <p:spPr>
          <a:xfrm>
            <a:off x="6553201" y="6356352"/>
            <a:ext cx="213359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oaa.gov/acquisition-grants/protech"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4"/>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400"/>
              <a:buNone/>
            </a:pPr>
            <a:endParaRPr/>
          </a:p>
        </p:txBody>
      </p:sp>
      <p:sp>
        <p:nvSpPr>
          <p:cNvPr id="51" name="Google Shape;51;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640"/>
              </a:spcBef>
              <a:spcAft>
                <a:spcPts val="0"/>
              </a:spcAft>
              <a:buSzPts val="3200"/>
              <a:buFont typeface="Arial"/>
              <a:buNone/>
            </a:pPr>
            <a:endParaRPr/>
          </a:p>
        </p:txBody>
      </p:sp>
      <p:pic>
        <p:nvPicPr>
          <p:cNvPr id="52" name="Google Shape;52;p4"/>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53" name="Google Shape;53;p4"/>
          <p:cNvSpPr txBox="1"/>
          <p:nvPr/>
        </p:nvSpPr>
        <p:spPr>
          <a:xfrm>
            <a:off x="12700" y="3429000"/>
            <a:ext cx="8763000" cy="33793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4000"/>
              <a:buFont typeface="Arial"/>
              <a:buNone/>
            </a:pPr>
            <a:r>
              <a:rPr lang="en-US" sz="4500" b="1">
                <a:solidFill>
                  <a:schemeClr val="lt1"/>
                </a:solidFill>
                <a:latin typeface="Calibri"/>
                <a:ea typeface="Calibri"/>
                <a:cs typeface="Calibri"/>
                <a:sym typeface="Calibri"/>
              </a:rPr>
              <a:t>2022 ProTech Vendor Engagement - A Look Ahead</a:t>
            </a:r>
            <a:endParaRPr sz="1900" b="0" i="0" u="none" strike="noStrike" cap="none">
              <a:solidFill>
                <a:srgbClr val="000000"/>
              </a:solidFill>
              <a:latin typeface="Arial"/>
              <a:ea typeface="Arial"/>
              <a:cs typeface="Arial"/>
              <a:sym typeface="Arial"/>
            </a:endParaRPr>
          </a:p>
          <a:p>
            <a:pPr marL="0" marR="0" lvl="0" indent="0" algn="ctr" rtl="0">
              <a:lnSpc>
                <a:spcPct val="100000"/>
              </a:lnSpc>
              <a:spcBef>
                <a:spcPts val="560"/>
              </a:spcBef>
              <a:spcAft>
                <a:spcPts val="0"/>
              </a:spcAft>
              <a:buClr>
                <a:schemeClr val="lt1"/>
              </a:buClr>
              <a:buSzPts val="2800"/>
              <a:buFont typeface="Arial"/>
              <a:buNone/>
            </a:pPr>
            <a:r>
              <a:rPr lang="en-US" sz="2800" b="1">
                <a:solidFill>
                  <a:schemeClr val="lt1"/>
                </a:solidFill>
                <a:latin typeface="Calibri"/>
                <a:ea typeface="Calibri"/>
                <a:cs typeface="Calibri"/>
                <a:sym typeface="Calibri"/>
              </a:rPr>
              <a:t>23 February </a:t>
            </a:r>
            <a:r>
              <a:rPr lang="en-US" sz="2800" b="1" i="0" u="none" strike="noStrike" cap="none">
                <a:solidFill>
                  <a:schemeClr val="lt1"/>
                </a:solidFill>
                <a:latin typeface="Calibri"/>
                <a:ea typeface="Calibri"/>
                <a:cs typeface="Calibri"/>
                <a:sym typeface="Calibri"/>
              </a:rPr>
              <a:t>202</a:t>
            </a:r>
            <a:r>
              <a:rPr lang="en-US" sz="2800" b="1">
                <a:solidFill>
                  <a:schemeClr val="lt1"/>
                </a:solidFill>
                <a:latin typeface="Calibri"/>
                <a:ea typeface="Calibri"/>
                <a:cs typeface="Calibri"/>
                <a:sym typeface="Calibri"/>
              </a:rPr>
              <a:t>2</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400"/>
              </a:spcBef>
              <a:spcAft>
                <a:spcPts val="0"/>
              </a:spcAft>
              <a:buClr>
                <a:schemeClr val="lt1"/>
              </a:buClr>
              <a:buSzPts val="2000"/>
              <a:buFont typeface="Arial"/>
              <a:buNone/>
            </a:pPr>
            <a:endParaRPr sz="20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2400"/>
              <a:buFont typeface="Arial"/>
              <a:buNone/>
            </a:pPr>
            <a:endParaRPr sz="2400" b="1" i="0" u="none" strike="noStrike" cap="none">
              <a:solidFill>
                <a:srgbClr val="FFFFFF"/>
              </a:solidFill>
              <a:latin typeface="Arial"/>
              <a:ea typeface="Arial"/>
              <a:cs typeface="Arial"/>
              <a:sym typeface="Arial"/>
            </a:endParaRPr>
          </a:p>
        </p:txBody>
      </p:sp>
      <p:pic>
        <p:nvPicPr>
          <p:cNvPr id="54" name="Google Shape;54;p4"/>
          <p:cNvPicPr preferRelativeResize="0"/>
          <p:nvPr/>
        </p:nvPicPr>
        <p:blipFill rotWithShape="1">
          <a:blip r:embed="rId4">
            <a:alphaModFix/>
          </a:blip>
          <a:srcRect/>
          <a:stretch/>
        </p:blipFill>
        <p:spPr>
          <a:xfrm>
            <a:off x="148175" y="5486400"/>
            <a:ext cx="1156570" cy="1194148"/>
          </a:xfrm>
          <a:prstGeom prst="rect">
            <a:avLst/>
          </a:prstGeom>
          <a:noFill/>
          <a:ln>
            <a:noFill/>
          </a:ln>
        </p:spPr>
      </p:pic>
      <p:sp>
        <p:nvSpPr>
          <p:cNvPr id="55" name="Google Shape;55;p4"/>
          <p:cNvSpPr txBox="1">
            <a:spLocks noGrp="1"/>
          </p:cNvSpPr>
          <p:nvPr>
            <p:ph type="sldNum" idx="12"/>
          </p:nvPr>
        </p:nvSpPr>
        <p:spPr>
          <a:xfrm>
            <a:off x="6553201" y="6356352"/>
            <a:ext cx="2133599"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3"/>
          <p:cNvSpPr txBox="1">
            <a:spLocks noGrp="1"/>
          </p:cNvSpPr>
          <p:nvPr>
            <p:ph type="body" idx="1"/>
          </p:nvPr>
        </p:nvSpPr>
        <p:spPr>
          <a:xfrm>
            <a:off x="457200" y="1447800"/>
            <a:ext cx="8229600" cy="500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endParaRPr sz="2100">
              <a:highlight>
                <a:srgbClr val="FFFFFF"/>
              </a:highlight>
            </a:endParaRPr>
          </a:p>
          <a:p>
            <a:pPr marL="0" lvl="0" indent="0" algn="l" rtl="0">
              <a:spcBef>
                <a:spcPts val="1200"/>
              </a:spcBef>
              <a:spcAft>
                <a:spcPts val="0"/>
              </a:spcAft>
              <a:buNone/>
            </a:pPr>
            <a:endParaRPr sz="1800"/>
          </a:p>
          <a:p>
            <a:pPr marL="0" lvl="0" indent="0" algn="l" rtl="0">
              <a:spcBef>
                <a:spcPts val="560"/>
              </a:spcBef>
              <a:spcAft>
                <a:spcPts val="0"/>
              </a:spcAft>
              <a:buNone/>
            </a:pPr>
            <a:endParaRPr sz="2100">
              <a:solidFill>
                <a:srgbClr val="222222"/>
              </a:solidFill>
              <a:highlight>
                <a:srgbClr val="FFFFFF"/>
              </a:highlight>
            </a:endParaRPr>
          </a:p>
          <a:p>
            <a:pPr marL="1371600" lvl="0" indent="0" algn="l" rtl="0">
              <a:spcBef>
                <a:spcPts val="640"/>
              </a:spcBef>
              <a:spcAft>
                <a:spcPts val="0"/>
              </a:spcAft>
              <a:buNone/>
            </a:pPr>
            <a:endParaRPr sz="2100"/>
          </a:p>
          <a:p>
            <a:pPr marL="457200" lvl="0" indent="0" algn="l" rtl="0">
              <a:spcBef>
                <a:spcPts val="560"/>
              </a:spcBef>
              <a:spcAft>
                <a:spcPts val="0"/>
              </a:spcAft>
              <a:buNone/>
            </a:pPr>
            <a:endParaRPr sz="1800"/>
          </a:p>
          <a:p>
            <a:pPr marL="1371600" lvl="0" indent="0" algn="l" rtl="0">
              <a:spcBef>
                <a:spcPts val="640"/>
              </a:spcBef>
              <a:spcAft>
                <a:spcPts val="0"/>
              </a:spcAft>
              <a:buNone/>
            </a:pPr>
            <a:endParaRPr sz="1800"/>
          </a:p>
          <a:p>
            <a:pPr marL="0" lvl="0" indent="0" algn="l" rtl="0">
              <a:spcBef>
                <a:spcPts val="640"/>
              </a:spcBef>
              <a:spcAft>
                <a:spcPts val="0"/>
              </a:spcAft>
              <a:buNone/>
            </a:pPr>
            <a:endParaRPr sz="1800"/>
          </a:p>
          <a:p>
            <a:pPr marL="1371600" lvl="0" indent="0" algn="l" rtl="0">
              <a:spcBef>
                <a:spcPts val="640"/>
              </a:spcBef>
              <a:spcAft>
                <a:spcPts val="0"/>
              </a:spcAft>
              <a:buNone/>
            </a:pPr>
            <a:endParaRPr sz="1800"/>
          </a:p>
          <a:p>
            <a:pPr marL="0" lvl="0" indent="0" algn="l" rtl="0">
              <a:spcBef>
                <a:spcPts val="640"/>
              </a:spcBef>
              <a:spcAft>
                <a:spcPts val="0"/>
              </a:spcAft>
              <a:buNone/>
            </a:pPr>
            <a:endParaRPr sz="1800"/>
          </a:p>
          <a:p>
            <a:pPr marL="0" lvl="0" indent="0" algn="l" rtl="0">
              <a:lnSpc>
                <a:spcPct val="100000"/>
              </a:lnSpc>
              <a:spcBef>
                <a:spcPts val="0"/>
              </a:spcBef>
              <a:spcAft>
                <a:spcPts val="0"/>
              </a:spcAft>
              <a:buNone/>
            </a:pPr>
            <a:endParaRPr sz="2100"/>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p>
          <a:p>
            <a:pPr marL="1371600" lvl="0" indent="0" algn="l" rtl="0">
              <a:lnSpc>
                <a:spcPct val="100000"/>
              </a:lnSpc>
              <a:spcBef>
                <a:spcPts val="480"/>
              </a:spcBef>
              <a:spcAft>
                <a:spcPts val="0"/>
              </a:spcAft>
              <a:buNone/>
            </a:pPr>
            <a:endParaRPr sz="1600"/>
          </a:p>
          <a:p>
            <a:pPr marL="25400" lvl="0" indent="0" algn="l" rtl="0">
              <a:lnSpc>
                <a:spcPct val="100000"/>
              </a:lnSpc>
              <a:spcBef>
                <a:spcPts val="640"/>
              </a:spcBef>
              <a:spcAft>
                <a:spcPts val="0"/>
              </a:spcAft>
              <a:buSzPts val="3200"/>
              <a:buNone/>
            </a:pPr>
            <a:r>
              <a:rPr lang="en-US" sz="2000"/>
              <a:t>	</a:t>
            </a:r>
            <a:endParaRPr sz="2000"/>
          </a:p>
          <a:p>
            <a:pPr marL="25400" lvl="0" indent="0" algn="l" rtl="0">
              <a:lnSpc>
                <a:spcPct val="100000"/>
              </a:lnSpc>
              <a:spcBef>
                <a:spcPts val="640"/>
              </a:spcBef>
              <a:spcAft>
                <a:spcPts val="0"/>
              </a:spcAft>
              <a:buClr>
                <a:schemeClr val="dk1"/>
              </a:buClr>
              <a:buSzPts val="3200"/>
              <a:buNone/>
            </a:pPr>
            <a:r>
              <a:rPr lang="en-US" sz="2000">
                <a:solidFill>
                  <a:schemeClr val="dk1"/>
                </a:solidFill>
              </a:rPr>
              <a:t>	</a:t>
            </a:r>
            <a:endParaRPr sz="2000">
              <a:solidFill>
                <a:schemeClr val="dk1"/>
              </a:solidFill>
            </a:endParaRPr>
          </a:p>
          <a:p>
            <a:pPr marL="25400" lvl="0" indent="0" algn="l" rtl="0">
              <a:lnSpc>
                <a:spcPct val="100000"/>
              </a:lnSpc>
              <a:spcBef>
                <a:spcPts val="640"/>
              </a:spcBef>
              <a:spcAft>
                <a:spcPts val="0"/>
              </a:spcAft>
              <a:buClr>
                <a:schemeClr val="dk1"/>
              </a:buClr>
              <a:buSzPts val="3200"/>
              <a:buNone/>
            </a:pPr>
            <a:endParaRPr sz="2000">
              <a:solidFill>
                <a:schemeClr val="dk1"/>
              </a:solidFill>
            </a:endParaRPr>
          </a:p>
        </p:txBody>
      </p:sp>
      <p:sp>
        <p:nvSpPr>
          <p:cNvPr id="110" name="Google Shape;110;p13"/>
          <p:cNvSpPr txBox="1">
            <a:spLocks noGrp="1"/>
          </p:cNvSpPr>
          <p:nvPr>
            <p:ph type="title"/>
          </p:nvPr>
        </p:nvSpPr>
        <p:spPr>
          <a:xfrm>
            <a:off x="457200" y="304800"/>
            <a:ext cx="8229600" cy="1143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400"/>
              <a:buFont typeface="Arial"/>
              <a:buNone/>
            </a:pPr>
            <a:r>
              <a:rPr lang="en-US" sz="3200" b="1"/>
              <a:t>Q &amp; A Session</a:t>
            </a:r>
            <a:endParaRPr sz="32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5"/>
          <p:cNvSpPr txBox="1">
            <a:spLocks noGrp="1"/>
          </p:cNvSpPr>
          <p:nvPr>
            <p:ph type="body" idx="1"/>
          </p:nvPr>
        </p:nvSpPr>
        <p:spPr>
          <a:xfrm>
            <a:off x="457200" y="1447800"/>
            <a:ext cx="8229600" cy="5008800"/>
          </a:xfrm>
          <a:prstGeom prst="rect">
            <a:avLst/>
          </a:prstGeom>
          <a:noFill/>
          <a:ln>
            <a:noFill/>
          </a:ln>
        </p:spPr>
        <p:txBody>
          <a:bodyPr spcFirstLastPara="1" wrap="square" lIns="91425" tIns="91425" rIns="91425" bIns="91425" anchor="t" anchorCtr="0">
            <a:noAutofit/>
          </a:bodyPr>
          <a:lstStyle/>
          <a:p>
            <a:pPr marL="457200" lvl="0" indent="-374650" algn="l" rtl="0">
              <a:lnSpc>
                <a:spcPct val="200000"/>
              </a:lnSpc>
              <a:spcBef>
                <a:spcPts val="640"/>
              </a:spcBef>
              <a:spcAft>
                <a:spcPts val="0"/>
              </a:spcAft>
              <a:buSzPts val="2300"/>
              <a:buChar char="●"/>
            </a:pPr>
            <a:r>
              <a:rPr lang="en-US" sz="2300"/>
              <a:t>CPARS</a:t>
            </a:r>
            <a:endParaRPr sz="2300"/>
          </a:p>
          <a:p>
            <a:pPr marL="457200" lvl="0" indent="-374650" algn="l" rtl="0">
              <a:lnSpc>
                <a:spcPct val="200000"/>
              </a:lnSpc>
              <a:spcBef>
                <a:spcPts val="0"/>
              </a:spcBef>
              <a:spcAft>
                <a:spcPts val="0"/>
              </a:spcAft>
              <a:buSzPts val="2300"/>
              <a:buChar char="●"/>
            </a:pPr>
            <a:r>
              <a:rPr lang="en-US" sz="2300"/>
              <a:t>Procurement Forecast</a:t>
            </a:r>
            <a:endParaRPr sz="2300"/>
          </a:p>
          <a:p>
            <a:pPr marL="457200" lvl="0" indent="-374650" algn="l" rtl="0">
              <a:lnSpc>
                <a:spcPct val="200000"/>
              </a:lnSpc>
              <a:spcBef>
                <a:spcPts val="0"/>
              </a:spcBef>
              <a:spcAft>
                <a:spcPts val="0"/>
              </a:spcAft>
              <a:buSzPts val="2300"/>
              <a:buChar char="●"/>
            </a:pPr>
            <a:r>
              <a:rPr lang="en-US" sz="2300"/>
              <a:t>Market Research Refresh</a:t>
            </a:r>
            <a:endParaRPr sz="2300"/>
          </a:p>
          <a:p>
            <a:pPr marL="457200" lvl="0" indent="-374650" algn="l" rtl="0">
              <a:lnSpc>
                <a:spcPct val="200000"/>
              </a:lnSpc>
              <a:spcBef>
                <a:spcPts val="0"/>
              </a:spcBef>
              <a:spcAft>
                <a:spcPts val="0"/>
              </a:spcAft>
              <a:buSzPts val="2300"/>
              <a:buChar char="●"/>
            </a:pPr>
            <a:r>
              <a:rPr lang="en-US" sz="2300"/>
              <a:t>ProTech Updates</a:t>
            </a:r>
            <a:endParaRPr sz="2300"/>
          </a:p>
          <a:p>
            <a:pPr marL="457200" lvl="0" indent="-374650" algn="l" rtl="0">
              <a:lnSpc>
                <a:spcPct val="200000"/>
              </a:lnSpc>
              <a:spcBef>
                <a:spcPts val="0"/>
              </a:spcBef>
              <a:spcAft>
                <a:spcPts val="0"/>
              </a:spcAft>
              <a:buSzPts val="2300"/>
              <a:buChar char="●"/>
            </a:pPr>
            <a:r>
              <a:rPr lang="en-US" sz="2300"/>
              <a:t>Intro to Acquisition Innovation</a:t>
            </a:r>
            <a:endParaRPr sz="2300"/>
          </a:p>
          <a:p>
            <a:pPr marL="457200" lvl="0" indent="-374650" algn="l" rtl="0">
              <a:lnSpc>
                <a:spcPct val="200000"/>
              </a:lnSpc>
              <a:spcBef>
                <a:spcPts val="0"/>
              </a:spcBef>
              <a:spcAft>
                <a:spcPts val="0"/>
              </a:spcAft>
              <a:buSzPts val="2300"/>
              <a:buChar char="●"/>
            </a:pPr>
            <a:r>
              <a:rPr lang="en-US" sz="2300"/>
              <a:t>Introductions from SB Office and NWS</a:t>
            </a:r>
            <a:endParaRPr sz="2300"/>
          </a:p>
          <a:p>
            <a:pPr marL="457200" lvl="0" indent="-374650" algn="l" rtl="0">
              <a:lnSpc>
                <a:spcPct val="200000"/>
              </a:lnSpc>
              <a:spcBef>
                <a:spcPts val="0"/>
              </a:spcBef>
              <a:spcAft>
                <a:spcPts val="0"/>
              </a:spcAft>
              <a:buSzPts val="2300"/>
              <a:buChar char="●"/>
            </a:pPr>
            <a:r>
              <a:rPr lang="en-US" sz="2300"/>
              <a:t>Q&amp;A Session</a:t>
            </a:r>
            <a:endParaRPr sz="2300"/>
          </a:p>
          <a:p>
            <a:pPr marL="914400" lvl="0" indent="0" algn="l" rtl="0">
              <a:lnSpc>
                <a:spcPct val="200000"/>
              </a:lnSpc>
              <a:spcBef>
                <a:spcPts val="640"/>
              </a:spcBef>
              <a:spcAft>
                <a:spcPts val="0"/>
              </a:spcAft>
              <a:buNone/>
            </a:pPr>
            <a:endParaRPr sz="1900"/>
          </a:p>
          <a:p>
            <a:pPr marL="457200" lvl="0" indent="0" algn="l" rtl="0">
              <a:spcBef>
                <a:spcPts val="640"/>
              </a:spcBef>
              <a:spcAft>
                <a:spcPts val="0"/>
              </a:spcAft>
              <a:buNone/>
            </a:pPr>
            <a:endParaRPr sz="1900"/>
          </a:p>
          <a:p>
            <a:pPr marL="457200" lvl="0" indent="0" algn="l" rtl="0">
              <a:spcBef>
                <a:spcPts val="640"/>
              </a:spcBef>
              <a:spcAft>
                <a:spcPts val="0"/>
              </a:spcAft>
              <a:buNone/>
            </a:pPr>
            <a:endParaRPr sz="1900"/>
          </a:p>
          <a:p>
            <a:pPr marL="457200" lvl="0" indent="0" algn="l" rtl="0">
              <a:spcBef>
                <a:spcPts val="640"/>
              </a:spcBef>
              <a:spcAft>
                <a:spcPts val="0"/>
              </a:spcAft>
              <a:buNone/>
            </a:pPr>
            <a:endParaRPr sz="2100"/>
          </a:p>
          <a:p>
            <a:pPr marL="0" lvl="0" indent="0" algn="l" rtl="0">
              <a:spcBef>
                <a:spcPts val="640"/>
              </a:spcBef>
              <a:spcAft>
                <a:spcPts val="0"/>
              </a:spcAft>
              <a:buNone/>
            </a:pPr>
            <a:endParaRPr sz="2000"/>
          </a:p>
          <a:p>
            <a:pPr marL="0" lvl="0" indent="0" algn="l" rtl="0">
              <a:lnSpc>
                <a:spcPct val="100000"/>
              </a:lnSpc>
              <a:spcBef>
                <a:spcPts val="640"/>
              </a:spcBef>
              <a:spcAft>
                <a:spcPts val="0"/>
              </a:spcAft>
              <a:buNone/>
            </a:pPr>
            <a:endParaRPr sz="2000"/>
          </a:p>
          <a:p>
            <a:pPr marL="0" lvl="0" indent="0" algn="l" rtl="0">
              <a:lnSpc>
                <a:spcPct val="100000"/>
              </a:lnSpc>
              <a:spcBef>
                <a:spcPts val="640"/>
              </a:spcBef>
              <a:spcAft>
                <a:spcPts val="0"/>
              </a:spcAft>
              <a:buNone/>
            </a:pPr>
            <a:endParaRPr sz="2000"/>
          </a:p>
          <a:p>
            <a:pPr marL="0" lvl="0" indent="0" algn="l" rtl="0">
              <a:spcBef>
                <a:spcPts val="640"/>
              </a:spcBef>
              <a:spcAft>
                <a:spcPts val="0"/>
              </a:spcAft>
              <a:buNone/>
            </a:pPr>
            <a:endParaRPr sz="2000"/>
          </a:p>
          <a:p>
            <a:pPr marL="0" lvl="0" indent="0" algn="l" rtl="0">
              <a:lnSpc>
                <a:spcPct val="100000"/>
              </a:lnSpc>
              <a:spcBef>
                <a:spcPts val="640"/>
              </a:spcBef>
              <a:spcAft>
                <a:spcPts val="0"/>
              </a:spcAft>
              <a:buNone/>
            </a:pPr>
            <a:endParaRPr sz="2000"/>
          </a:p>
          <a:p>
            <a:pPr marL="457200" lvl="0" indent="0" algn="l" rtl="0">
              <a:lnSpc>
                <a:spcPct val="100000"/>
              </a:lnSpc>
              <a:spcBef>
                <a:spcPts val="640"/>
              </a:spcBef>
              <a:spcAft>
                <a:spcPts val="0"/>
              </a:spcAft>
              <a:buNone/>
            </a:pPr>
            <a:endParaRPr sz="2000">
              <a:solidFill>
                <a:srgbClr val="000000"/>
              </a:solidFill>
            </a:endParaRPr>
          </a:p>
        </p:txBody>
      </p:sp>
      <p:sp>
        <p:nvSpPr>
          <p:cNvPr id="61" name="Google Shape;61;p5"/>
          <p:cNvSpPr txBox="1">
            <a:spLocks noGrp="1"/>
          </p:cNvSpPr>
          <p:nvPr>
            <p:ph type="title"/>
          </p:nvPr>
        </p:nvSpPr>
        <p:spPr>
          <a:xfrm>
            <a:off x="457200" y="304800"/>
            <a:ext cx="8229600" cy="11430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SzPts val="1400"/>
              <a:buNone/>
            </a:pPr>
            <a:r>
              <a:rPr lang="en-US" sz="3200" b="1"/>
              <a:t>Agenda</a:t>
            </a:r>
            <a:endParaRPr sz="32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6"/>
          <p:cNvSpPr txBox="1">
            <a:spLocks noGrp="1"/>
          </p:cNvSpPr>
          <p:nvPr>
            <p:ph type="body" idx="1"/>
          </p:nvPr>
        </p:nvSpPr>
        <p:spPr>
          <a:xfrm>
            <a:off x="457200" y="1447800"/>
            <a:ext cx="8229600" cy="5002800"/>
          </a:xfrm>
          <a:prstGeom prst="rect">
            <a:avLst/>
          </a:prstGeom>
          <a:noFill/>
          <a:ln>
            <a:noFill/>
          </a:ln>
        </p:spPr>
        <p:txBody>
          <a:bodyPr spcFirstLastPara="1" wrap="square" lIns="91425" tIns="91425" rIns="91425" bIns="91425" anchor="t" anchorCtr="0">
            <a:noAutofit/>
          </a:bodyPr>
          <a:lstStyle/>
          <a:p>
            <a:pPr marL="457200" lvl="0" indent="0" algn="l" rtl="0">
              <a:spcBef>
                <a:spcPts val="640"/>
              </a:spcBef>
              <a:spcAft>
                <a:spcPts val="0"/>
              </a:spcAft>
              <a:buNone/>
            </a:pPr>
            <a:endParaRPr sz="2100"/>
          </a:p>
          <a:p>
            <a:pPr marL="457200" lvl="0" indent="-381000" algn="l" rtl="0">
              <a:spcBef>
                <a:spcPts val="640"/>
              </a:spcBef>
              <a:spcAft>
                <a:spcPts val="0"/>
              </a:spcAft>
              <a:buSzPts val="2400"/>
              <a:buChar char="●"/>
            </a:pPr>
            <a:r>
              <a:rPr lang="en-US" sz="2400"/>
              <a:t>Evaluation Areas:</a:t>
            </a:r>
            <a:endParaRPr sz="2400"/>
          </a:p>
          <a:p>
            <a:pPr marL="914400" lvl="1" indent="-381000" algn="l" rtl="0">
              <a:spcBef>
                <a:spcPts val="0"/>
              </a:spcBef>
              <a:spcAft>
                <a:spcPts val="0"/>
              </a:spcAft>
              <a:buSzPts val="2400"/>
              <a:buChar char="○"/>
            </a:pPr>
            <a:r>
              <a:rPr lang="en-US" sz="2400"/>
              <a:t>Quality</a:t>
            </a:r>
            <a:endParaRPr sz="2400"/>
          </a:p>
          <a:p>
            <a:pPr marL="914400" lvl="1" indent="-381000" algn="l" rtl="0">
              <a:spcBef>
                <a:spcPts val="0"/>
              </a:spcBef>
              <a:spcAft>
                <a:spcPts val="0"/>
              </a:spcAft>
              <a:buSzPts val="2400"/>
              <a:buChar char="○"/>
            </a:pPr>
            <a:r>
              <a:rPr lang="en-US" sz="2400"/>
              <a:t>Management </a:t>
            </a:r>
            <a:endParaRPr sz="2400"/>
          </a:p>
          <a:p>
            <a:pPr marL="914400" lvl="1" indent="-381000" algn="l" rtl="0">
              <a:spcBef>
                <a:spcPts val="0"/>
              </a:spcBef>
              <a:spcAft>
                <a:spcPts val="0"/>
              </a:spcAft>
              <a:buSzPts val="2400"/>
              <a:buChar char="○"/>
            </a:pPr>
            <a:r>
              <a:rPr lang="en-US" sz="2400"/>
              <a:t>Schedule </a:t>
            </a:r>
            <a:endParaRPr sz="2400"/>
          </a:p>
          <a:p>
            <a:pPr marL="914400" lvl="1" indent="-381000" algn="l" rtl="0">
              <a:spcBef>
                <a:spcPts val="0"/>
              </a:spcBef>
              <a:spcAft>
                <a:spcPts val="0"/>
              </a:spcAft>
              <a:buSzPts val="2400"/>
              <a:buChar char="○"/>
            </a:pPr>
            <a:r>
              <a:rPr lang="en-US" sz="2400"/>
              <a:t>Small Business Subcontracting (if applicable)	</a:t>
            </a:r>
            <a:endParaRPr sz="2400"/>
          </a:p>
          <a:p>
            <a:pPr marL="0" lvl="0" indent="457200" algn="l" rtl="0">
              <a:spcBef>
                <a:spcPts val="640"/>
              </a:spcBef>
              <a:spcAft>
                <a:spcPts val="0"/>
              </a:spcAft>
              <a:buNone/>
            </a:pPr>
            <a:endParaRPr sz="2400"/>
          </a:p>
          <a:p>
            <a:pPr marL="0" lvl="0" indent="0" algn="l" rtl="0">
              <a:spcBef>
                <a:spcPts val="640"/>
              </a:spcBef>
              <a:spcAft>
                <a:spcPts val="0"/>
              </a:spcAft>
              <a:buNone/>
            </a:pPr>
            <a:endParaRPr sz="2100"/>
          </a:p>
          <a:p>
            <a:pPr marL="457200" lvl="0" indent="0" algn="l" rtl="0">
              <a:spcBef>
                <a:spcPts val="640"/>
              </a:spcBef>
              <a:spcAft>
                <a:spcPts val="0"/>
              </a:spcAft>
              <a:buNone/>
            </a:pPr>
            <a:endParaRPr sz="2100"/>
          </a:p>
          <a:p>
            <a:pPr marL="0" lvl="0" indent="0" algn="l" rtl="0">
              <a:spcBef>
                <a:spcPts val="0"/>
              </a:spcBef>
              <a:spcAft>
                <a:spcPts val="0"/>
              </a:spcAft>
              <a:buNone/>
            </a:pPr>
            <a:endParaRPr sz="1700"/>
          </a:p>
          <a:p>
            <a:pPr marL="0" lvl="0" indent="0" algn="l" rtl="0">
              <a:spcBef>
                <a:spcPts val="0"/>
              </a:spcBef>
              <a:spcAft>
                <a:spcPts val="0"/>
              </a:spcAft>
              <a:buNone/>
            </a:pPr>
            <a:endParaRPr sz="1700"/>
          </a:p>
          <a:p>
            <a:pPr marL="0" lvl="0" indent="0" algn="l" rtl="0">
              <a:spcBef>
                <a:spcPts val="640"/>
              </a:spcBef>
              <a:spcAft>
                <a:spcPts val="0"/>
              </a:spcAft>
              <a:buNone/>
            </a:pPr>
            <a:endParaRPr sz="2100"/>
          </a:p>
          <a:p>
            <a:pPr marL="0" lvl="0" indent="0" algn="l" rtl="0">
              <a:lnSpc>
                <a:spcPct val="100000"/>
              </a:lnSpc>
              <a:spcBef>
                <a:spcPts val="0"/>
              </a:spcBef>
              <a:spcAft>
                <a:spcPts val="0"/>
              </a:spcAft>
              <a:buNone/>
            </a:pPr>
            <a:endParaRPr sz="1700"/>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p>
          <a:p>
            <a:pPr marL="1371600" lvl="0" indent="0" algn="l" rtl="0">
              <a:lnSpc>
                <a:spcPct val="100000"/>
              </a:lnSpc>
              <a:spcBef>
                <a:spcPts val="480"/>
              </a:spcBef>
              <a:spcAft>
                <a:spcPts val="0"/>
              </a:spcAft>
              <a:buNone/>
            </a:pPr>
            <a:endParaRPr sz="1600"/>
          </a:p>
          <a:p>
            <a:pPr marL="25400" lvl="0" indent="0" algn="l" rtl="0">
              <a:lnSpc>
                <a:spcPct val="100000"/>
              </a:lnSpc>
              <a:spcBef>
                <a:spcPts val="640"/>
              </a:spcBef>
              <a:spcAft>
                <a:spcPts val="0"/>
              </a:spcAft>
              <a:buSzPts val="3200"/>
              <a:buNone/>
            </a:pPr>
            <a:r>
              <a:rPr lang="en-US" sz="2000"/>
              <a:t>	</a:t>
            </a:r>
            <a:endParaRPr sz="2000"/>
          </a:p>
          <a:p>
            <a:pPr marL="25400" lvl="0" indent="0" algn="l" rtl="0">
              <a:lnSpc>
                <a:spcPct val="100000"/>
              </a:lnSpc>
              <a:spcBef>
                <a:spcPts val="640"/>
              </a:spcBef>
              <a:spcAft>
                <a:spcPts val="0"/>
              </a:spcAft>
              <a:buClr>
                <a:schemeClr val="dk1"/>
              </a:buClr>
              <a:buSzPts val="3200"/>
              <a:buNone/>
            </a:pPr>
            <a:r>
              <a:rPr lang="en-US" sz="2000">
                <a:solidFill>
                  <a:schemeClr val="dk1"/>
                </a:solidFill>
              </a:rPr>
              <a:t>	</a:t>
            </a:r>
            <a:endParaRPr sz="2000">
              <a:solidFill>
                <a:schemeClr val="dk1"/>
              </a:solidFill>
            </a:endParaRPr>
          </a:p>
          <a:p>
            <a:pPr marL="25400" lvl="0" indent="0" algn="l" rtl="0">
              <a:lnSpc>
                <a:spcPct val="100000"/>
              </a:lnSpc>
              <a:spcBef>
                <a:spcPts val="640"/>
              </a:spcBef>
              <a:spcAft>
                <a:spcPts val="0"/>
              </a:spcAft>
              <a:buClr>
                <a:schemeClr val="dk1"/>
              </a:buClr>
              <a:buSzPts val="3200"/>
              <a:buNone/>
            </a:pPr>
            <a:endParaRPr sz="2000">
              <a:solidFill>
                <a:schemeClr val="dk1"/>
              </a:solidFill>
            </a:endParaRPr>
          </a:p>
        </p:txBody>
      </p:sp>
      <p:sp>
        <p:nvSpPr>
          <p:cNvPr id="67" name="Google Shape;67;p6"/>
          <p:cNvSpPr txBox="1">
            <a:spLocks noGrp="1"/>
          </p:cNvSpPr>
          <p:nvPr>
            <p:ph type="title"/>
          </p:nvPr>
        </p:nvSpPr>
        <p:spPr>
          <a:xfrm>
            <a:off x="457200" y="304800"/>
            <a:ext cx="8229600" cy="11430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SzPts val="1400"/>
              <a:buNone/>
            </a:pPr>
            <a:r>
              <a:rPr lang="en-US" sz="3200" b="1"/>
              <a:t>CPARS</a:t>
            </a:r>
            <a:endParaRPr sz="32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7"/>
          <p:cNvSpPr txBox="1">
            <a:spLocks noGrp="1"/>
          </p:cNvSpPr>
          <p:nvPr>
            <p:ph type="body" idx="1"/>
          </p:nvPr>
        </p:nvSpPr>
        <p:spPr>
          <a:xfrm>
            <a:off x="457200" y="1447800"/>
            <a:ext cx="8229600" cy="5002800"/>
          </a:xfrm>
          <a:prstGeom prst="rect">
            <a:avLst/>
          </a:prstGeom>
          <a:noFill/>
          <a:ln>
            <a:noFill/>
          </a:ln>
        </p:spPr>
        <p:txBody>
          <a:bodyPr spcFirstLastPara="1" wrap="square" lIns="91425" tIns="91425" rIns="91425" bIns="91425" anchor="t" anchorCtr="0">
            <a:noAutofit/>
          </a:bodyPr>
          <a:lstStyle/>
          <a:p>
            <a:pPr marL="0" lvl="0" indent="457200" algn="l" rtl="0">
              <a:spcBef>
                <a:spcPts val="640"/>
              </a:spcBef>
              <a:spcAft>
                <a:spcPts val="0"/>
              </a:spcAft>
              <a:buNone/>
            </a:pPr>
            <a:r>
              <a:rPr lang="en-US" sz="2100"/>
              <a:t>	</a:t>
            </a:r>
            <a:endParaRPr sz="2100"/>
          </a:p>
          <a:p>
            <a:pPr marL="457200" lvl="0" indent="0" algn="l" rtl="0">
              <a:spcBef>
                <a:spcPts val="640"/>
              </a:spcBef>
              <a:spcAft>
                <a:spcPts val="0"/>
              </a:spcAft>
              <a:buNone/>
            </a:pPr>
            <a:endParaRPr sz="2100"/>
          </a:p>
          <a:p>
            <a:pPr marL="0" lvl="0" indent="0" algn="l" rtl="0">
              <a:spcBef>
                <a:spcPts val="0"/>
              </a:spcBef>
              <a:spcAft>
                <a:spcPts val="0"/>
              </a:spcAft>
              <a:buNone/>
            </a:pPr>
            <a:endParaRPr sz="1700"/>
          </a:p>
          <a:p>
            <a:pPr marL="0" lvl="0" indent="0" algn="l" rtl="0">
              <a:spcBef>
                <a:spcPts val="0"/>
              </a:spcBef>
              <a:spcAft>
                <a:spcPts val="0"/>
              </a:spcAft>
              <a:buNone/>
            </a:pPr>
            <a:endParaRPr sz="1700"/>
          </a:p>
          <a:p>
            <a:pPr marL="0" lvl="0" indent="0" algn="l" rtl="0">
              <a:spcBef>
                <a:spcPts val="640"/>
              </a:spcBef>
              <a:spcAft>
                <a:spcPts val="0"/>
              </a:spcAft>
              <a:buNone/>
            </a:pPr>
            <a:endParaRPr sz="2100"/>
          </a:p>
          <a:p>
            <a:pPr marL="0" lvl="0" indent="0" algn="l" rtl="0">
              <a:lnSpc>
                <a:spcPct val="100000"/>
              </a:lnSpc>
              <a:spcBef>
                <a:spcPts val="0"/>
              </a:spcBef>
              <a:spcAft>
                <a:spcPts val="0"/>
              </a:spcAft>
              <a:buNone/>
            </a:pPr>
            <a:endParaRPr sz="1700"/>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p>
          <a:p>
            <a:pPr marL="1371600" lvl="0" indent="0" algn="l" rtl="0">
              <a:lnSpc>
                <a:spcPct val="100000"/>
              </a:lnSpc>
              <a:spcBef>
                <a:spcPts val="480"/>
              </a:spcBef>
              <a:spcAft>
                <a:spcPts val="0"/>
              </a:spcAft>
              <a:buNone/>
            </a:pPr>
            <a:endParaRPr sz="1600"/>
          </a:p>
          <a:p>
            <a:pPr marL="25400" lvl="0" indent="0" algn="l" rtl="0">
              <a:lnSpc>
                <a:spcPct val="100000"/>
              </a:lnSpc>
              <a:spcBef>
                <a:spcPts val="640"/>
              </a:spcBef>
              <a:spcAft>
                <a:spcPts val="0"/>
              </a:spcAft>
              <a:buSzPts val="3200"/>
              <a:buNone/>
            </a:pPr>
            <a:r>
              <a:rPr lang="en-US" sz="2000"/>
              <a:t>	</a:t>
            </a:r>
            <a:endParaRPr sz="2000"/>
          </a:p>
          <a:p>
            <a:pPr marL="25400" lvl="0" indent="0" algn="l" rtl="0">
              <a:lnSpc>
                <a:spcPct val="100000"/>
              </a:lnSpc>
              <a:spcBef>
                <a:spcPts val="640"/>
              </a:spcBef>
              <a:spcAft>
                <a:spcPts val="0"/>
              </a:spcAft>
              <a:buClr>
                <a:schemeClr val="dk1"/>
              </a:buClr>
              <a:buSzPts val="3200"/>
              <a:buNone/>
            </a:pPr>
            <a:r>
              <a:rPr lang="en-US" sz="2000">
                <a:solidFill>
                  <a:schemeClr val="dk1"/>
                </a:solidFill>
              </a:rPr>
              <a:t>	</a:t>
            </a:r>
            <a:endParaRPr sz="2000">
              <a:solidFill>
                <a:schemeClr val="dk1"/>
              </a:solidFill>
            </a:endParaRPr>
          </a:p>
          <a:p>
            <a:pPr marL="25400" lvl="0" indent="0" algn="l" rtl="0">
              <a:lnSpc>
                <a:spcPct val="100000"/>
              </a:lnSpc>
              <a:spcBef>
                <a:spcPts val="640"/>
              </a:spcBef>
              <a:spcAft>
                <a:spcPts val="0"/>
              </a:spcAft>
              <a:buClr>
                <a:schemeClr val="dk1"/>
              </a:buClr>
              <a:buSzPts val="3200"/>
              <a:buNone/>
            </a:pPr>
            <a:endParaRPr sz="2000">
              <a:solidFill>
                <a:schemeClr val="dk1"/>
              </a:solidFill>
            </a:endParaRPr>
          </a:p>
        </p:txBody>
      </p:sp>
      <p:sp>
        <p:nvSpPr>
          <p:cNvPr id="73" name="Google Shape;73;p7"/>
          <p:cNvSpPr txBox="1">
            <a:spLocks noGrp="1"/>
          </p:cNvSpPr>
          <p:nvPr>
            <p:ph type="title"/>
          </p:nvPr>
        </p:nvSpPr>
        <p:spPr>
          <a:xfrm>
            <a:off x="457200" y="304800"/>
            <a:ext cx="8229600" cy="11430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SzPts val="1400"/>
              <a:buNone/>
            </a:pPr>
            <a:r>
              <a:rPr lang="en-US" sz="3200" b="1"/>
              <a:t>CPARS</a:t>
            </a:r>
            <a:endParaRPr sz="3200" b="1"/>
          </a:p>
        </p:txBody>
      </p:sp>
      <p:pic>
        <p:nvPicPr>
          <p:cNvPr id="74" name="Google Shape;74;p7"/>
          <p:cNvPicPr preferRelativeResize="0"/>
          <p:nvPr/>
        </p:nvPicPr>
        <p:blipFill>
          <a:blip r:embed="rId3">
            <a:alphaModFix/>
          </a:blip>
          <a:stretch>
            <a:fillRect/>
          </a:stretch>
        </p:blipFill>
        <p:spPr>
          <a:xfrm>
            <a:off x="784950" y="1520052"/>
            <a:ext cx="7574101" cy="52330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8"/>
          <p:cNvSpPr txBox="1">
            <a:spLocks noGrp="1"/>
          </p:cNvSpPr>
          <p:nvPr>
            <p:ph type="body" idx="1"/>
          </p:nvPr>
        </p:nvSpPr>
        <p:spPr>
          <a:xfrm>
            <a:off x="457200" y="1447800"/>
            <a:ext cx="8229600" cy="5002800"/>
          </a:xfrm>
          <a:prstGeom prst="rect">
            <a:avLst/>
          </a:prstGeom>
          <a:noFill/>
          <a:ln>
            <a:noFill/>
          </a:ln>
        </p:spPr>
        <p:txBody>
          <a:bodyPr spcFirstLastPara="1" wrap="square" lIns="91425" tIns="91425" rIns="91425" bIns="91425" anchor="t" anchorCtr="0">
            <a:noAutofit/>
          </a:bodyPr>
          <a:lstStyle/>
          <a:p>
            <a:pPr marL="0" lvl="0" indent="0" algn="l" rtl="0">
              <a:spcBef>
                <a:spcPts val="640"/>
              </a:spcBef>
              <a:spcAft>
                <a:spcPts val="0"/>
              </a:spcAft>
              <a:buNone/>
            </a:pPr>
            <a:r>
              <a:rPr lang="en-US" sz="2100"/>
              <a:t>Evaluation Criteria:</a:t>
            </a:r>
            <a:endParaRPr sz="2100"/>
          </a:p>
          <a:p>
            <a:pPr marL="0" lvl="0" indent="0" algn="l" rtl="0">
              <a:spcBef>
                <a:spcPts val="640"/>
              </a:spcBef>
              <a:spcAft>
                <a:spcPts val="0"/>
              </a:spcAft>
              <a:buNone/>
            </a:pPr>
            <a:r>
              <a:rPr lang="en-US" sz="2100"/>
              <a:t>	Contractual Requirements:</a:t>
            </a:r>
            <a:endParaRPr sz="2100"/>
          </a:p>
          <a:p>
            <a:pPr marL="0" lvl="0" indent="0" algn="l" rtl="0">
              <a:spcBef>
                <a:spcPts val="640"/>
              </a:spcBef>
              <a:spcAft>
                <a:spcPts val="0"/>
              </a:spcAft>
              <a:buNone/>
            </a:pPr>
            <a:r>
              <a:rPr lang="en-US" sz="2100"/>
              <a:t>		Monthly Contract Progress Reports (IDIQ and TO Level)</a:t>
            </a:r>
            <a:endParaRPr sz="2100"/>
          </a:p>
          <a:p>
            <a:pPr marL="0" lvl="0" indent="0" algn="l" rtl="0">
              <a:spcBef>
                <a:spcPts val="640"/>
              </a:spcBef>
              <a:spcAft>
                <a:spcPts val="0"/>
              </a:spcAft>
              <a:buNone/>
            </a:pPr>
            <a:r>
              <a:rPr lang="en-US" sz="2100"/>
              <a:t>		SASH Training (due 01 Mar)</a:t>
            </a:r>
            <a:endParaRPr sz="2100"/>
          </a:p>
          <a:p>
            <a:pPr marL="0" lvl="0" indent="0" algn="l" rtl="0">
              <a:spcBef>
                <a:spcPts val="640"/>
              </a:spcBef>
              <a:spcAft>
                <a:spcPts val="0"/>
              </a:spcAft>
              <a:buNone/>
            </a:pPr>
            <a:r>
              <a:rPr lang="en-US" sz="2100"/>
              <a:t>		Large Businesses: Small Business Subcontracting Plan </a:t>
            </a:r>
            <a:endParaRPr sz="2100"/>
          </a:p>
          <a:p>
            <a:pPr marL="0" lvl="0" indent="457200" algn="l" rtl="0">
              <a:spcBef>
                <a:spcPts val="640"/>
              </a:spcBef>
              <a:spcAft>
                <a:spcPts val="0"/>
              </a:spcAft>
              <a:buNone/>
            </a:pPr>
            <a:r>
              <a:rPr lang="en-US" sz="2100"/>
              <a:t>Additional Criteria:</a:t>
            </a:r>
            <a:endParaRPr sz="2100"/>
          </a:p>
          <a:p>
            <a:pPr marL="0" lvl="0" indent="457200" algn="l" rtl="0">
              <a:spcBef>
                <a:spcPts val="640"/>
              </a:spcBef>
              <a:spcAft>
                <a:spcPts val="0"/>
              </a:spcAft>
              <a:buNone/>
            </a:pPr>
            <a:r>
              <a:rPr lang="en-US" sz="2100"/>
              <a:t>	Participation in Virtual Engagement Events</a:t>
            </a:r>
            <a:endParaRPr sz="2100"/>
          </a:p>
          <a:p>
            <a:pPr marL="457200" lvl="0" indent="457200" algn="l" rtl="0">
              <a:spcBef>
                <a:spcPts val="640"/>
              </a:spcBef>
              <a:spcAft>
                <a:spcPts val="0"/>
              </a:spcAft>
              <a:buNone/>
            </a:pPr>
            <a:r>
              <a:rPr lang="en-US" sz="2100"/>
              <a:t>Participation in RFIs</a:t>
            </a:r>
            <a:endParaRPr sz="2100"/>
          </a:p>
          <a:p>
            <a:pPr marL="0" lvl="0" indent="457200" algn="l" rtl="0">
              <a:spcBef>
                <a:spcPts val="640"/>
              </a:spcBef>
              <a:spcAft>
                <a:spcPts val="0"/>
              </a:spcAft>
              <a:buNone/>
            </a:pPr>
            <a:r>
              <a:rPr lang="en-US" sz="2100"/>
              <a:t>	Participation in Market Research Refresh</a:t>
            </a:r>
            <a:endParaRPr sz="2100"/>
          </a:p>
          <a:p>
            <a:pPr marL="0" lvl="0" indent="457200" algn="l" rtl="0">
              <a:spcBef>
                <a:spcPts val="640"/>
              </a:spcBef>
              <a:spcAft>
                <a:spcPts val="0"/>
              </a:spcAft>
              <a:buNone/>
            </a:pPr>
            <a:r>
              <a:rPr lang="en-US" sz="2100"/>
              <a:t>	Regular Communication</a:t>
            </a:r>
            <a:endParaRPr sz="2100"/>
          </a:p>
          <a:p>
            <a:pPr marL="0" lvl="0" indent="457200" algn="l" rtl="0">
              <a:spcBef>
                <a:spcPts val="640"/>
              </a:spcBef>
              <a:spcAft>
                <a:spcPts val="0"/>
              </a:spcAft>
              <a:buNone/>
            </a:pPr>
            <a:r>
              <a:rPr lang="en-US" sz="2100"/>
              <a:t>	</a:t>
            </a:r>
            <a:endParaRPr sz="2100"/>
          </a:p>
          <a:p>
            <a:pPr marL="457200" lvl="0" indent="0" algn="l" rtl="0">
              <a:spcBef>
                <a:spcPts val="640"/>
              </a:spcBef>
              <a:spcAft>
                <a:spcPts val="0"/>
              </a:spcAft>
              <a:buNone/>
            </a:pPr>
            <a:endParaRPr sz="2100"/>
          </a:p>
          <a:p>
            <a:pPr marL="0" lvl="0" indent="0" algn="l" rtl="0">
              <a:spcBef>
                <a:spcPts val="0"/>
              </a:spcBef>
              <a:spcAft>
                <a:spcPts val="0"/>
              </a:spcAft>
              <a:buNone/>
            </a:pPr>
            <a:endParaRPr sz="1700"/>
          </a:p>
          <a:p>
            <a:pPr marL="0" lvl="0" indent="0" algn="l" rtl="0">
              <a:spcBef>
                <a:spcPts val="0"/>
              </a:spcBef>
              <a:spcAft>
                <a:spcPts val="0"/>
              </a:spcAft>
              <a:buNone/>
            </a:pPr>
            <a:endParaRPr sz="1700"/>
          </a:p>
          <a:p>
            <a:pPr marL="0" lvl="0" indent="0" algn="l" rtl="0">
              <a:spcBef>
                <a:spcPts val="640"/>
              </a:spcBef>
              <a:spcAft>
                <a:spcPts val="0"/>
              </a:spcAft>
              <a:buNone/>
            </a:pPr>
            <a:endParaRPr sz="2100"/>
          </a:p>
          <a:p>
            <a:pPr marL="0" lvl="0" indent="0" algn="l" rtl="0">
              <a:lnSpc>
                <a:spcPct val="100000"/>
              </a:lnSpc>
              <a:spcBef>
                <a:spcPts val="0"/>
              </a:spcBef>
              <a:spcAft>
                <a:spcPts val="0"/>
              </a:spcAft>
              <a:buNone/>
            </a:pPr>
            <a:endParaRPr sz="1700"/>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p>
          <a:p>
            <a:pPr marL="1371600" lvl="0" indent="0" algn="l" rtl="0">
              <a:lnSpc>
                <a:spcPct val="100000"/>
              </a:lnSpc>
              <a:spcBef>
                <a:spcPts val="480"/>
              </a:spcBef>
              <a:spcAft>
                <a:spcPts val="0"/>
              </a:spcAft>
              <a:buNone/>
            </a:pPr>
            <a:endParaRPr sz="1600"/>
          </a:p>
          <a:p>
            <a:pPr marL="25400" lvl="0" indent="0" algn="l" rtl="0">
              <a:lnSpc>
                <a:spcPct val="100000"/>
              </a:lnSpc>
              <a:spcBef>
                <a:spcPts val="640"/>
              </a:spcBef>
              <a:spcAft>
                <a:spcPts val="0"/>
              </a:spcAft>
              <a:buSzPts val="3200"/>
              <a:buNone/>
            </a:pPr>
            <a:r>
              <a:rPr lang="en-US" sz="2000"/>
              <a:t>	</a:t>
            </a:r>
            <a:endParaRPr sz="2000"/>
          </a:p>
          <a:p>
            <a:pPr marL="25400" lvl="0" indent="0" algn="l" rtl="0">
              <a:lnSpc>
                <a:spcPct val="100000"/>
              </a:lnSpc>
              <a:spcBef>
                <a:spcPts val="640"/>
              </a:spcBef>
              <a:spcAft>
                <a:spcPts val="0"/>
              </a:spcAft>
              <a:buClr>
                <a:schemeClr val="dk1"/>
              </a:buClr>
              <a:buSzPts val="3200"/>
              <a:buNone/>
            </a:pPr>
            <a:r>
              <a:rPr lang="en-US" sz="2000">
                <a:solidFill>
                  <a:schemeClr val="dk1"/>
                </a:solidFill>
              </a:rPr>
              <a:t>	</a:t>
            </a:r>
            <a:endParaRPr sz="2000">
              <a:solidFill>
                <a:schemeClr val="dk1"/>
              </a:solidFill>
            </a:endParaRPr>
          </a:p>
          <a:p>
            <a:pPr marL="25400" lvl="0" indent="0" algn="l" rtl="0">
              <a:lnSpc>
                <a:spcPct val="100000"/>
              </a:lnSpc>
              <a:spcBef>
                <a:spcPts val="640"/>
              </a:spcBef>
              <a:spcAft>
                <a:spcPts val="0"/>
              </a:spcAft>
              <a:buClr>
                <a:schemeClr val="dk1"/>
              </a:buClr>
              <a:buSzPts val="3200"/>
              <a:buNone/>
            </a:pPr>
            <a:endParaRPr sz="2000">
              <a:solidFill>
                <a:schemeClr val="dk1"/>
              </a:solidFill>
            </a:endParaRPr>
          </a:p>
        </p:txBody>
      </p:sp>
      <p:sp>
        <p:nvSpPr>
          <p:cNvPr id="80" name="Google Shape;80;p8"/>
          <p:cNvSpPr txBox="1">
            <a:spLocks noGrp="1"/>
          </p:cNvSpPr>
          <p:nvPr>
            <p:ph type="title"/>
          </p:nvPr>
        </p:nvSpPr>
        <p:spPr>
          <a:xfrm>
            <a:off x="457200" y="304800"/>
            <a:ext cx="8229600" cy="11430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SzPts val="1400"/>
              <a:buNone/>
            </a:pPr>
            <a:r>
              <a:rPr lang="en-US" sz="3200" b="1"/>
              <a:t>CPARS</a:t>
            </a:r>
            <a:endParaRPr sz="32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9"/>
          <p:cNvSpPr txBox="1">
            <a:spLocks noGrp="1"/>
          </p:cNvSpPr>
          <p:nvPr>
            <p:ph type="body" idx="1"/>
          </p:nvPr>
        </p:nvSpPr>
        <p:spPr>
          <a:xfrm>
            <a:off x="457200" y="1447800"/>
            <a:ext cx="8229600" cy="5002800"/>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endParaRPr sz="2400"/>
          </a:p>
          <a:p>
            <a:pPr marL="457200" lvl="0" indent="-381000" algn="l" rtl="0">
              <a:spcBef>
                <a:spcPts val="0"/>
              </a:spcBef>
              <a:spcAft>
                <a:spcPts val="0"/>
              </a:spcAft>
              <a:buSzPts val="2400"/>
              <a:buChar char="●"/>
            </a:pPr>
            <a:r>
              <a:rPr lang="en-US" sz="2400"/>
              <a:t>How is the procurement forecast developed?</a:t>
            </a:r>
            <a:endParaRPr sz="2400"/>
          </a:p>
          <a:p>
            <a:pPr marL="457200" lvl="0" indent="0" algn="l" rtl="0">
              <a:spcBef>
                <a:spcPts val="0"/>
              </a:spcBef>
              <a:spcAft>
                <a:spcPts val="0"/>
              </a:spcAft>
              <a:buNone/>
            </a:pPr>
            <a:endParaRPr sz="2400"/>
          </a:p>
          <a:p>
            <a:pPr marL="457200" lvl="0" indent="-381000" algn="l" rtl="0">
              <a:spcBef>
                <a:spcPts val="0"/>
              </a:spcBef>
              <a:spcAft>
                <a:spcPts val="0"/>
              </a:spcAft>
              <a:buSzPts val="2400"/>
              <a:buChar char="●"/>
            </a:pPr>
            <a:r>
              <a:rPr lang="en-US" sz="2400"/>
              <a:t>How does a requirement end up on on the forecast?</a:t>
            </a:r>
            <a:endParaRPr sz="2400"/>
          </a:p>
          <a:p>
            <a:pPr marL="457200" lvl="0" indent="0" algn="l" rtl="0">
              <a:spcBef>
                <a:spcPts val="0"/>
              </a:spcBef>
              <a:spcAft>
                <a:spcPts val="0"/>
              </a:spcAft>
              <a:buNone/>
            </a:pPr>
            <a:endParaRPr sz="2400"/>
          </a:p>
          <a:p>
            <a:pPr marL="457200" lvl="0" indent="-381000" algn="l" rtl="0">
              <a:spcBef>
                <a:spcPts val="0"/>
              </a:spcBef>
              <a:spcAft>
                <a:spcPts val="0"/>
              </a:spcAft>
              <a:buSzPts val="2400"/>
              <a:buChar char="●"/>
            </a:pPr>
            <a:r>
              <a:rPr lang="en-US" sz="2400"/>
              <a:t>How long does a requirement stay on the forecast?</a:t>
            </a:r>
            <a:endParaRPr sz="2400"/>
          </a:p>
          <a:p>
            <a:pPr marL="457200" lvl="0" indent="0" algn="l" rtl="0">
              <a:spcBef>
                <a:spcPts val="0"/>
              </a:spcBef>
              <a:spcAft>
                <a:spcPts val="0"/>
              </a:spcAft>
              <a:buNone/>
            </a:pPr>
            <a:endParaRPr sz="2400"/>
          </a:p>
          <a:p>
            <a:pPr marL="457200" lvl="0" indent="-381000" algn="l" rtl="0">
              <a:spcBef>
                <a:spcPts val="0"/>
              </a:spcBef>
              <a:spcAft>
                <a:spcPts val="0"/>
              </a:spcAft>
              <a:buSzPts val="2400"/>
              <a:buChar char="●"/>
            </a:pPr>
            <a:r>
              <a:rPr lang="en-US" sz="2400"/>
              <a:t>What about draft PWS/SOW?</a:t>
            </a:r>
            <a:endParaRPr sz="2400"/>
          </a:p>
          <a:p>
            <a:pPr marL="0" lvl="0" indent="0" algn="l" rtl="0">
              <a:spcBef>
                <a:spcPts val="0"/>
              </a:spcBef>
              <a:spcAft>
                <a:spcPts val="0"/>
              </a:spcAft>
              <a:buNone/>
            </a:pPr>
            <a:endParaRPr sz="1700"/>
          </a:p>
          <a:p>
            <a:pPr marL="0" lvl="0" indent="0" algn="l" rtl="0">
              <a:spcBef>
                <a:spcPts val="640"/>
              </a:spcBef>
              <a:spcAft>
                <a:spcPts val="0"/>
              </a:spcAft>
              <a:buNone/>
            </a:pPr>
            <a:endParaRPr sz="2100"/>
          </a:p>
          <a:p>
            <a:pPr marL="0" lvl="0" indent="0" algn="l" rtl="0">
              <a:lnSpc>
                <a:spcPct val="100000"/>
              </a:lnSpc>
              <a:spcBef>
                <a:spcPts val="0"/>
              </a:spcBef>
              <a:spcAft>
                <a:spcPts val="0"/>
              </a:spcAft>
              <a:buNone/>
            </a:pPr>
            <a:endParaRPr sz="1700"/>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p>
          <a:p>
            <a:pPr marL="1371600" lvl="0" indent="0" algn="l" rtl="0">
              <a:lnSpc>
                <a:spcPct val="100000"/>
              </a:lnSpc>
              <a:spcBef>
                <a:spcPts val="480"/>
              </a:spcBef>
              <a:spcAft>
                <a:spcPts val="0"/>
              </a:spcAft>
              <a:buNone/>
            </a:pPr>
            <a:endParaRPr sz="1600"/>
          </a:p>
          <a:p>
            <a:pPr marL="25400" lvl="0" indent="0" algn="l" rtl="0">
              <a:lnSpc>
                <a:spcPct val="100000"/>
              </a:lnSpc>
              <a:spcBef>
                <a:spcPts val="640"/>
              </a:spcBef>
              <a:spcAft>
                <a:spcPts val="0"/>
              </a:spcAft>
              <a:buSzPts val="3200"/>
              <a:buNone/>
            </a:pPr>
            <a:r>
              <a:rPr lang="en-US" sz="2000"/>
              <a:t>	</a:t>
            </a:r>
            <a:endParaRPr sz="2000"/>
          </a:p>
          <a:p>
            <a:pPr marL="25400" lvl="0" indent="0" algn="l" rtl="0">
              <a:lnSpc>
                <a:spcPct val="100000"/>
              </a:lnSpc>
              <a:spcBef>
                <a:spcPts val="640"/>
              </a:spcBef>
              <a:spcAft>
                <a:spcPts val="0"/>
              </a:spcAft>
              <a:buClr>
                <a:schemeClr val="dk1"/>
              </a:buClr>
              <a:buSzPts val="3200"/>
              <a:buNone/>
            </a:pPr>
            <a:r>
              <a:rPr lang="en-US" sz="2000">
                <a:solidFill>
                  <a:schemeClr val="dk1"/>
                </a:solidFill>
              </a:rPr>
              <a:t>	</a:t>
            </a:r>
            <a:endParaRPr sz="2000">
              <a:solidFill>
                <a:schemeClr val="dk1"/>
              </a:solidFill>
            </a:endParaRPr>
          </a:p>
          <a:p>
            <a:pPr marL="25400" lvl="0" indent="0" algn="l" rtl="0">
              <a:lnSpc>
                <a:spcPct val="100000"/>
              </a:lnSpc>
              <a:spcBef>
                <a:spcPts val="640"/>
              </a:spcBef>
              <a:spcAft>
                <a:spcPts val="0"/>
              </a:spcAft>
              <a:buClr>
                <a:schemeClr val="dk1"/>
              </a:buClr>
              <a:buSzPts val="3200"/>
              <a:buNone/>
            </a:pPr>
            <a:endParaRPr sz="2000">
              <a:solidFill>
                <a:schemeClr val="dk1"/>
              </a:solidFill>
            </a:endParaRPr>
          </a:p>
        </p:txBody>
      </p:sp>
      <p:sp>
        <p:nvSpPr>
          <p:cNvPr id="86" name="Google Shape;86;p9"/>
          <p:cNvSpPr txBox="1">
            <a:spLocks noGrp="1"/>
          </p:cNvSpPr>
          <p:nvPr>
            <p:ph type="title"/>
          </p:nvPr>
        </p:nvSpPr>
        <p:spPr>
          <a:xfrm>
            <a:off x="457200" y="304800"/>
            <a:ext cx="8229600" cy="11430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SzPts val="1400"/>
              <a:buNone/>
            </a:pPr>
            <a:r>
              <a:rPr lang="en-US" sz="3200" b="1"/>
              <a:t>Forecast</a:t>
            </a:r>
            <a:endParaRPr sz="32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0"/>
          <p:cNvSpPr txBox="1">
            <a:spLocks noGrp="1"/>
          </p:cNvSpPr>
          <p:nvPr>
            <p:ph type="body" idx="1"/>
          </p:nvPr>
        </p:nvSpPr>
        <p:spPr>
          <a:xfrm>
            <a:off x="457200" y="1447800"/>
            <a:ext cx="8229600" cy="5002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1200"/>
              </a:spcBef>
              <a:spcAft>
                <a:spcPts val="0"/>
              </a:spcAft>
              <a:buNone/>
            </a:pPr>
            <a:endParaRPr sz="2100">
              <a:highlight>
                <a:srgbClr val="FFFFFF"/>
              </a:highlight>
            </a:endParaRPr>
          </a:p>
          <a:p>
            <a:pPr marL="457200" lvl="0" indent="-361950" algn="l" rtl="0">
              <a:lnSpc>
                <a:spcPct val="115000"/>
              </a:lnSpc>
              <a:spcBef>
                <a:spcPts val="1200"/>
              </a:spcBef>
              <a:spcAft>
                <a:spcPts val="0"/>
              </a:spcAft>
              <a:buSzPts val="2100"/>
              <a:buChar char="●"/>
            </a:pPr>
            <a:r>
              <a:rPr lang="en-US" sz="2100">
                <a:highlight>
                  <a:srgbClr val="FFFFFF"/>
                </a:highlight>
              </a:rPr>
              <a:t>Participation in the Market Research Refresh (MRR) is an important engagement event for PMO as it provides awareness of new or enhanced corporate technical capabilities and partnerships that have emerged. As a result, the information provided on increased capabilities contributes to the most recent and relevant market research support during the acquisition planning phase of a procurement action.</a:t>
            </a:r>
            <a:endParaRPr sz="2100">
              <a:highlight>
                <a:srgbClr val="FFFFFF"/>
              </a:highlight>
            </a:endParaRPr>
          </a:p>
          <a:p>
            <a:pPr marL="457200" lvl="0" indent="0" algn="l" rtl="0">
              <a:lnSpc>
                <a:spcPct val="115000"/>
              </a:lnSpc>
              <a:spcBef>
                <a:spcPts val="1200"/>
              </a:spcBef>
              <a:spcAft>
                <a:spcPts val="0"/>
              </a:spcAft>
              <a:buNone/>
            </a:pPr>
            <a:endParaRPr sz="2100">
              <a:highlight>
                <a:srgbClr val="FFFFFF"/>
              </a:highlight>
            </a:endParaRPr>
          </a:p>
          <a:p>
            <a:pPr marL="457200" lvl="0" indent="-361950" algn="l" rtl="0">
              <a:lnSpc>
                <a:spcPct val="115000"/>
              </a:lnSpc>
              <a:spcBef>
                <a:spcPts val="1200"/>
              </a:spcBef>
              <a:spcAft>
                <a:spcPts val="0"/>
              </a:spcAft>
              <a:buSzPts val="2100"/>
              <a:buChar char="●"/>
            </a:pPr>
            <a:r>
              <a:rPr lang="en-US" sz="2100">
                <a:highlight>
                  <a:srgbClr val="FFFFFF"/>
                </a:highlight>
              </a:rPr>
              <a:t>Next MRR in May/Jun</a:t>
            </a:r>
            <a:endParaRPr sz="2100">
              <a:highlight>
                <a:srgbClr val="FFFFFF"/>
              </a:highlight>
            </a:endParaRPr>
          </a:p>
          <a:p>
            <a:pPr marL="0" lvl="0" indent="0" algn="l" rtl="0">
              <a:spcBef>
                <a:spcPts val="1200"/>
              </a:spcBef>
              <a:spcAft>
                <a:spcPts val="0"/>
              </a:spcAft>
              <a:buNone/>
            </a:pPr>
            <a:endParaRPr sz="1800"/>
          </a:p>
          <a:p>
            <a:pPr marL="0" lvl="0" indent="0" algn="l" rtl="0">
              <a:spcBef>
                <a:spcPts val="560"/>
              </a:spcBef>
              <a:spcAft>
                <a:spcPts val="0"/>
              </a:spcAft>
              <a:buNone/>
            </a:pPr>
            <a:endParaRPr sz="2100">
              <a:solidFill>
                <a:srgbClr val="222222"/>
              </a:solidFill>
              <a:highlight>
                <a:srgbClr val="FFFFFF"/>
              </a:highlight>
            </a:endParaRPr>
          </a:p>
          <a:p>
            <a:pPr marL="1371600" lvl="0" indent="0" algn="l" rtl="0">
              <a:spcBef>
                <a:spcPts val="640"/>
              </a:spcBef>
              <a:spcAft>
                <a:spcPts val="0"/>
              </a:spcAft>
              <a:buNone/>
            </a:pPr>
            <a:endParaRPr sz="2100"/>
          </a:p>
          <a:p>
            <a:pPr marL="457200" lvl="0" indent="0" algn="l" rtl="0">
              <a:spcBef>
                <a:spcPts val="560"/>
              </a:spcBef>
              <a:spcAft>
                <a:spcPts val="0"/>
              </a:spcAft>
              <a:buNone/>
            </a:pPr>
            <a:endParaRPr sz="1800"/>
          </a:p>
          <a:p>
            <a:pPr marL="1371600" lvl="0" indent="0" algn="l" rtl="0">
              <a:spcBef>
                <a:spcPts val="640"/>
              </a:spcBef>
              <a:spcAft>
                <a:spcPts val="0"/>
              </a:spcAft>
              <a:buNone/>
            </a:pPr>
            <a:endParaRPr sz="1800"/>
          </a:p>
          <a:p>
            <a:pPr marL="0" lvl="0" indent="0" algn="l" rtl="0">
              <a:spcBef>
                <a:spcPts val="640"/>
              </a:spcBef>
              <a:spcAft>
                <a:spcPts val="0"/>
              </a:spcAft>
              <a:buNone/>
            </a:pPr>
            <a:endParaRPr sz="1800"/>
          </a:p>
          <a:p>
            <a:pPr marL="1371600" lvl="0" indent="0" algn="l" rtl="0">
              <a:spcBef>
                <a:spcPts val="640"/>
              </a:spcBef>
              <a:spcAft>
                <a:spcPts val="0"/>
              </a:spcAft>
              <a:buNone/>
            </a:pPr>
            <a:endParaRPr sz="1800"/>
          </a:p>
          <a:p>
            <a:pPr marL="0" lvl="0" indent="0" algn="l" rtl="0">
              <a:spcBef>
                <a:spcPts val="640"/>
              </a:spcBef>
              <a:spcAft>
                <a:spcPts val="0"/>
              </a:spcAft>
              <a:buNone/>
            </a:pPr>
            <a:endParaRPr sz="1800"/>
          </a:p>
          <a:p>
            <a:pPr marL="0" lvl="0" indent="0" algn="l" rtl="0">
              <a:lnSpc>
                <a:spcPct val="100000"/>
              </a:lnSpc>
              <a:spcBef>
                <a:spcPts val="0"/>
              </a:spcBef>
              <a:spcAft>
                <a:spcPts val="0"/>
              </a:spcAft>
              <a:buNone/>
            </a:pPr>
            <a:endParaRPr sz="2100"/>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p>
          <a:p>
            <a:pPr marL="1371600" lvl="0" indent="0" algn="l" rtl="0">
              <a:lnSpc>
                <a:spcPct val="100000"/>
              </a:lnSpc>
              <a:spcBef>
                <a:spcPts val="480"/>
              </a:spcBef>
              <a:spcAft>
                <a:spcPts val="0"/>
              </a:spcAft>
              <a:buNone/>
            </a:pPr>
            <a:endParaRPr sz="1600"/>
          </a:p>
          <a:p>
            <a:pPr marL="25400" lvl="0" indent="0" algn="l" rtl="0">
              <a:lnSpc>
                <a:spcPct val="100000"/>
              </a:lnSpc>
              <a:spcBef>
                <a:spcPts val="640"/>
              </a:spcBef>
              <a:spcAft>
                <a:spcPts val="0"/>
              </a:spcAft>
              <a:buSzPts val="3200"/>
              <a:buNone/>
            </a:pPr>
            <a:r>
              <a:rPr lang="en-US" sz="2000"/>
              <a:t>	</a:t>
            </a:r>
            <a:endParaRPr sz="2000"/>
          </a:p>
          <a:p>
            <a:pPr marL="25400" lvl="0" indent="0" algn="l" rtl="0">
              <a:lnSpc>
                <a:spcPct val="100000"/>
              </a:lnSpc>
              <a:spcBef>
                <a:spcPts val="640"/>
              </a:spcBef>
              <a:spcAft>
                <a:spcPts val="0"/>
              </a:spcAft>
              <a:buClr>
                <a:schemeClr val="dk1"/>
              </a:buClr>
              <a:buSzPts val="3200"/>
              <a:buNone/>
            </a:pPr>
            <a:r>
              <a:rPr lang="en-US" sz="2000">
                <a:solidFill>
                  <a:schemeClr val="dk1"/>
                </a:solidFill>
              </a:rPr>
              <a:t>	</a:t>
            </a:r>
            <a:endParaRPr sz="2000">
              <a:solidFill>
                <a:schemeClr val="dk1"/>
              </a:solidFill>
            </a:endParaRPr>
          </a:p>
          <a:p>
            <a:pPr marL="25400" lvl="0" indent="0" algn="l" rtl="0">
              <a:lnSpc>
                <a:spcPct val="100000"/>
              </a:lnSpc>
              <a:spcBef>
                <a:spcPts val="640"/>
              </a:spcBef>
              <a:spcAft>
                <a:spcPts val="0"/>
              </a:spcAft>
              <a:buClr>
                <a:schemeClr val="dk1"/>
              </a:buClr>
              <a:buSzPts val="3200"/>
              <a:buNone/>
            </a:pPr>
            <a:endParaRPr sz="2000">
              <a:solidFill>
                <a:schemeClr val="dk1"/>
              </a:solidFill>
            </a:endParaRPr>
          </a:p>
        </p:txBody>
      </p:sp>
      <p:sp>
        <p:nvSpPr>
          <p:cNvPr id="92" name="Google Shape;92;p10"/>
          <p:cNvSpPr txBox="1">
            <a:spLocks noGrp="1"/>
          </p:cNvSpPr>
          <p:nvPr>
            <p:ph type="title"/>
          </p:nvPr>
        </p:nvSpPr>
        <p:spPr>
          <a:xfrm>
            <a:off x="457200" y="304800"/>
            <a:ext cx="8229600" cy="1143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400"/>
              <a:buFont typeface="Arial"/>
              <a:buNone/>
            </a:pPr>
            <a:r>
              <a:rPr lang="en-US" sz="3200" b="1"/>
              <a:t>Market Research Refresh</a:t>
            </a:r>
            <a:endParaRPr sz="32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1"/>
          <p:cNvSpPr txBox="1">
            <a:spLocks noGrp="1"/>
          </p:cNvSpPr>
          <p:nvPr>
            <p:ph type="body" idx="1"/>
          </p:nvPr>
        </p:nvSpPr>
        <p:spPr>
          <a:xfrm>
            <a:off x="457200" y="1447800"/>
            <a:ext cx="8229600" cy="5002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1200"/>
              </a:spcBef>
              <a:spcAft>
                <a:spcPts val="0"/>
              </a:spcAft>
              <a:buNone/>
            </a:pPr>
            <a:endParaRPr sz="2100">
              <a:highlight>
                <a:srgbClr val="FFFFFF"/>
              </a:highlight>
            </a:endParaRPr>
          </a:p>
          <a:p>
            <a:pPr marL="457200" lvl="0" indent="-361950" algn="l" rtl="0">
              <a:lnSpc>
                <a:spcPct val="115000"/>
              </a:lnSpc>
              <a:spcBef>
                <a:spcPts val="1200"/>
              </a:spcBef>
              <a:spcAft>
                <a:spcPts val="0"/>
              </a:spcAft>
              <a:buSzPts val="2100"/>
              <a:buChar char="●"/>
            </a:pPr>
            <a:r>
              <a:rPr lang="en-US" sz="2100">
                <a:highlight>
                  <a:srgbClr val="FFFFFF"/>
                </a:highlight>
              </a:rPr>
              <a:t>Our new website</a:t>
            </a:r>
            <a:endParaRPr sz="2100">
              <a:highlight>
                <a:srgbClr val="FFFFFF"/>
              </a:highlight>
            </a:endParaRPr>
          </a:p>
          <a:p>
            <a:pPr marL="457200" lvl="0" indent="0" algn="l" rtl="0">
              <a:lnSpc>
                <a:spcPct val="115000"/>
              </a:lnSpc>
              <a:spcBef>
                <a:spcPts val="1200"/>
              </a:spcBef>
              <a:spcAft>
                <a:spcPts val="0"/>
              </a:spcAft>
              <a:buNone/>
            </a:pPr>
            <a:r>
              <a:rPr lang="en-US" sz="2100" u="sng">
                <a:solidFill>
                  <a:schemeClr val="hlink"/>
                </a:solidFill>
                <a:highlight>
                  <a:srgbClr val="FFFFFF"/>
                </a:highlight>
                <a:hlinkClick r:id="rId3"/>
              </a:rPr>
              <a:t>https://www.noaa.gov/acquisition-grants/protech</a:t>
            </a:r>
            <a:endParaRPr sz="2100">
              <a:highlight>
                <a:srgbClr val="FFFFFF"/>
              </a:highlight>
            </a:endParaRPr>
          </a:p>
          <a:p>
            <a:pPr marL="457200" lvl="0" indent="-361950" algn="l" rtl="0">
              <a:lnSpc>
                <a:spcPct val="115000"/>
              </a:lnSpc>
              <a:spcBef>
                <a:spcPts val="1200"/>
              </a:spcBef>
              <a:spcAft>
                <a:spcPts val="0"/>
              </a:spcAft>
              <a:buSzPts val="2100"/>
              <a:buChar char="●"/>
            </a:pPr>
            <a:r>
              <a:rPr lang="en-US" sz="2100">
                <a:highlight>
                  <a:srgbClr val="FFFFFF"/>
                </a:highlight>
              </a:rPr>
              <a:t>Individual Vendor Engagement Event - April/May</a:t>
            </a:r>
            <a:endParaRPr sz="2100">
              <a:highlight>
                <a:srgbClr val="FFFFFF"/>
              </a:highlight>
            </a:endParaRPr>
          </a:p>
          <a:p>
            <a:pPr marL="457200" lvl="0" indent="-361950" algn="l" rtl="0">
              <a:lnSpc>
                <a:spcPct val="115000"/>
              </a:lnSpc>
              <a:spcBef>
                <a:spcPts val="0"/>
              </a:spcBef>
              <a:spcAft>
                <a:spcPts val="0"/>
              </a:spcAft>
              <a:buSzPts val="2100"/>
              <a:buChar char="●"/>
            </a:pPr>
            <a:r>
              <a:rPr lang="en-US" sz="2100">
                <a:highlight>
                  <a:srgbClr val="FFFFFF"/>
                </a:highlight>
              </a:rPr>
              <a:t>Virtual Vendor Engagement Event with NWS programs - October/November</a:t>
            </a:r>
            <a:endParaRPr sz="2100">
              <a:highlight>
                <a:srgbClr val="FFFFFF"/>
              </a:highlight>
            </a:endParaRPr>
          </a:p>
          <a:p>
            <a:pPr marL="0" lvl="0" indent="0" algn="l" rtl="0">
              <a:spcBef>
                <a:spcPts val="1200"/>
              </a:spcBef>
              <a:spcAft>
                <a:spcPts val="0"/>
              </a:spcAft>
              <a:buNone/>
            </a:pPr>
            <a:endParaRPr sz="1800"/>
          </a:p>
          <a:p>
            <a:pPr marL="0" lvl="0" indent="0" algn="l" rtl="0">
              <a:spcBef>
                <a:spcPts val="560"/>
              </a:spcBef>
              <a:spcAft>
                <a:spcPts val="0"/>
              </a:spcAft>
              <a:buNone/>
            </a:pPr>
            <a:endParaRPr sz="2100">
              <a:solidFill>
                <a:srgbClr val="222222"/>
              </a:solidFill>
              <a:highlight>
                <a:srgbClr val="FFFFFF"/>
              </a:highlight>
            </a:endParaRPr>
          </a:p>
          <a:p>
            <a:pPr marL="1371600" lvl="0" indent="0" algn="l" rtl="0">
              <a:spcBef>
                <a:spcPts val="640"/>
              </a:spcBef>
              <a:spcAft>
                <a:spcPts val="0"/>
              </a:spcAft>
              <a:buNone/>
            </a:pPr>
            <a:endParaRPr sz="2100"/>
          </a:p>
          <a:p>
            <a:pPr marL="457200" lvl="0" indent="0" algn="l" rtl="0">
              <a:spcBef>
                <a:spcPts val="560"/>
              </a:spcBef>
              <a:spcAft>
                <a:spcPts val="0"/>
              </a:spcAft>
              <a:buNone/>
            </a:pPr>
            <a:endParaRPr sz="1800"/>
          </a:p>
          <a:p>
            <a:pPr marL="1371600" lvl="0" indent="0" algn="l" rtl="0">
              <a:spcBef>
                <a:spcPts val="640"/>
              </a:spcBef>
              <a:spcAft>
                <a:spcPts val="0"/>
              </a:spcAft>
              <a:buNone/>
            </a:pPr>
            <a:endParaRPr sz="1800"/>
          </a:p>
          <a:p>
            <a:pPr marL="0" lvl="0" indent="0" algn="l" rtl="0">
              <a:spcBef>
                <a:spcPts val="640"/>
              </a:spcBef>
              <a:spcAft>
                <a:spcPts val="0"/>
              </a:spcAft>
              <a:buNone/>
            </a:pPr>
            <a:endParaRPr sz="1800"/>
          </a:p>
          <a:p>
            <a:pPr marL="1371600" lvl="0" indent="0" algn="l" rtl="0">
              <a:spcBef>
                <a:spcPts val="640"/>
              </a:spcBef>
              <a:spcAft>
                <a:spcPts val="0"/>
              </a:spcAft>
              <a:buNone/>
            </a:pPr>
            <a:endParaRPr sz="1800"/>
          </a:p>
          <a:p>
            <a:pPr marL="0" lvl="0" indent="0" algn="l" rtl="0">
              <a:spcBef>
                <a:spcPts val="640"/>
              </a:spcBef>
              <a:spcAft>
                <a:spcPts val="0"/>
              </a:spcAft>
              <a:buNone/>
            </a:pPr>
            <a:endParaRPr sz="1800"/>
          </a:p>
          <a:p>
            <a:pPr marL="0" lvl="0" indent="0" algn="l" rtl="0">
              <a:lnSpc>
                <a:spcPct val="100000"/>
              </a:lnSpc>
              <a:spcBef>
                <a:spcPts val="0"/>
              </a:spcBef>
              <a:spcAft>
                <a:spcPts val="0"/>
              </a:spcAft>
              <a:buNone/>
            </a:pPr>
            <a:endParaRPr sz="2100"/>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p>
          <a:p>
            <a:pPr marL="1371600" lvl="0" indent="0" algn="l" rtl="0">
              <a:lnSpc>
                <a:spcPct val="100000"/>
              </a:lnSpc>
              <a:spcBef>
                <a:spcPts val="480"/>
              </a:spcBef>
              <a:spcAft>
                <a:spcPts val="0"/>
              </a:spcAft>
              <a:buNone/>
            </a:pPr>
            <a:endParaRPr sz="1600"/>
          </a:p>
          <a:p>
            <a:pPr marL="25400" lvl="0" indent="0" algn="l" rtl="0">
              <a:lnSpc>
                <a:spcPct val="100000"/>
              </a:lnSpc>
              <a:spcBef>
                <a:spcPts val="640"/>
              </a:spcBef>
              <a:spcAft>
                <a:spcPts val="0"/>
              </a:spcAft>
              <a:buSzPts val="3200"/>
              <a:buNone/>
            </a:pPr>
            <a:r>
              <a:rPr lang="en-US" sz="2000"/>
              <a:t>	</a:t>
            </a:r>
            <a:endParaRPr sz="2000"/>
          </a:p>
          <a:p>
            <a:pPr marL="25400" lvl="0" indent="0" algn="l" rtl="0">
              <a:lnSpc>
                <a:spcPct val="100000"/>
              </a:lnSpc>
              <a:spcBef>
                <a:spcPts val="640"/>
              </a:spcBef>
              <a:spcAft>
                <a:spcPts val="0"/>
              </a:spcAft>
              <a:buClr>
                <a:schemeClr val="dk1"/>
              </a:buClr>
              <a:buSzPts val="3200"/>
              <a:buNone/>
            </a:pPr>
            <a:r>
              <a:rPr lang="en-US" sz="2000">
                <a:solidFill>
                  <a:schemeClr val="dk1"/>
                </a:solidFill>
              </a:rPr>
              <a:t>	</a:t>
            </a:r>
            <a:endParaRPr sz="2000">
              <a:solidFill>
                <a:schemeClr val="dk1"/>
              </a:solidFill>
            </a:endParaRPr>
          </a:p>
          <a:p>
            <a:pPr marL="25400" lvl="0" indent="0" algn="l" rtl="0">
              <a:lnSpc>
                <a:spcPct val="100000"/>
              </a:lnSpc>
              <a:spcBef>
                <a:spcPts val="640"/>
              </a:spcBef>
              <a:spcAft>
                <a:spcPts val="0"/>
              </a:spcAft>
              <a:buClr>
                <a:schemeClr val="dk1"/>
              </a:buClr>
              <a:buSzPts val="3200"/>
              <a:buNone/>
            </a:pPr>
            <a:endParaRPr sz="2000">
              <a:solidFill>
                <a:schemeClr val="dk1"/>
              </a:solidFill>
            </a:endParaRPr>
          </a:p>
        </p:txBody>
      </p:sp>
      <p:sp>
        <p:nvSpPr>
          <p:cNvPr id="98" name="Google Shape;98;p11"/>
          <p:cNvSpPr txBox="1">
            <a:spLocks noGrp="1"/>
          </p:cNvSpPr>
          <p:nvPr>
            <p:ph type="title"/>
          </p:nvPr>
        </p:nvSpPr>
        <p:spPr>
          <a:xfrm>
            <a:off x="457200" y="304800"/>
            <a:ext cx="8229600" cy="1143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400"/>
              <a:buFont typeface="Arial"/>
              <a:buNone/>
            </a:pPr>
            <a:r>
              <a:rPr lang="en-US" sz="3200" b="1"/>
              <a:t>ProTech Updates</a:t>
            </a:r>
            <a:endParaRPr sz="32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2"/>
          <p:cNvSpPr txBox="1">
            <a:spLocks noGrp="1"/>
          </p:cNvSpPr>
          <p:nvPr>
            <p:ph type="body" idx="1"/>
          </p:nvPr>
        </p:nvSpPr>
        <p:spPr>
          <a:xfrm>
            <a:off x="457200" y="1447800"/>
            <a:ext cx="8229600" cy="500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endParaRPr sz="2100">
              <a:highlight>
                <a:srgbClr val="FFFFFF"/>
              </a:highlight>
            </a:endParaRPr>
          </a:p>
          <a:p>
            <a:pPr marL="0" lvl="0" indent="0" algn="l" rtl="0">
              <a:lnSpc>
                <a:spcPct val="115000"/>
              </a:lnSpc>
              <a:spcBef>
                <a:spcPts val="1200"/>
              </a:spcBef>
              <a:spcAft>
                <a:spcPts val="0"/>
              </a:spcAft>
              <a:buNone/>
            </a:pPr>
            <a:r>
              <a:rPr lang="en-US" sz="2300">
                <a:highlight>
                  <a:srgbClr val="FFFFFF"/>
                </a:highlight>
              </a:rPr>
              <a:t>NOAA Small Business Office - Mr. Lucas Payne</a:t>
            </a:r>
            <a:endParaRPr sz="2300">
              <a:highlight>
                <a:srgbClr val="FFFFFF"/>
              </a:highlight>
            </a:endParaRPr>
          </a:p>
          <a:p>
            <a:pPr marL="0" lvl="0" indent="0" algn="l" rtl="0">
              <a:lnSpc>
                <a:spcPct val="115000"/>
              </a:lnSpc>
              <a:spcBef>
                <a:spcPts val="1200"/>
              </a:spcBef>
              <a:spcAft>
                <a:spcPts val="0"/>
              </a:spcAft>
              <a:buNone/>
            </a:pPr>
            <a:r>
              <a:rPr lang="en-US" sz="2300">
                <a:highlight>
                  <a:srgbClr val="FFFFFF"/>
                </a:highlight>
              </a:rPr>
              <a:t>National Weather Service - Ms. Olga Brown-Leigh</a:t>
            </a:r>
            <a:endParaRPr sz="2300">
              <a:highlight>
                <a:srgbClr val="FFFFFF"/>
              </a:highlight>
            </a:endParaRPr>
          </a:p>
          <a:p>
            <a:pPr marL="0" lvl="0" indent="0" algn="l" rtl="0">
              <a:spcBef>
                <a:spcPts val="1200"/>
              </a:spcBef>
              <a:spcAft>
                <a:spcPts val="0"/>
              </a:spcAft>
              <a:buNone/>
            </a:pPr>
            <a:endParaRPr sz="1800"/>
          </a:p>
          <a:p>
            <a:pPr marL="0" lvl="0" indent="0" algn="l" rtl="0">
              <a:spcBef>
                <a:spcPts val="560"/>
              </a:spcBef>
              <a:spcAft>
                <a:spcPts val="0"/>
              </a:spcAft>
              <a:buNone/>
            </a:pPr>
            <a:endParaRPr sz="2100">
              <a:solidFill>
                <a:srgbClr val="222222"/>
              </a:solidFill>
              <a:highlight>
                <a:srgbClr val="FFFFFF"/>
              </a:highlight>
            </a:endParaRPr>
          </a:p>
          <a:p>
            <a:pPr marL="1371600" lvl="0" indent="0" algn="l" rtl="0">
              <a:spcBef>
                <a:spcPts val="640"/>
              </a:spcBef>
              <a:spcAft>
                <a:spcPts val="0"/>
              </a:spcAft>
              <a:buNone/>
            </a:pPr>
            <a:endParaRPr sz="2100"/>
          </a:p>
          <a:p>
            <a:pPr marL="457200" lvl="0" indent="0" algn="l" rtl="0">
              <a:spcBef>
                <a:spcPts val="560"/>
              </a:spcBef>
              <a:spcAft>
                <a:spcPts val="0"/>
              </a:spcAft>
              <a:buNone/>
            </a:pPr>
            <a:endParaRPr sz="1800"/>
          </a:p>
          <a:p>
            <a:pPr marL="1371600" lvl="0" indent="0" algn="l" rtl="0">
              <a:spcBef>
                <a:spcPts val="640"/>
              </a:spcBef>
              <a:spcAft>
                <a:spcPts val="0"/>
              </a:spcAft>
              <a:buNone/>
            </a:pPr>
            <a:endParaRPr sz="1800"/>
          </a:p>
          <a:p>
            <a:pPr marL="0" lvl="0" indent="0" algn="l" rtl="0">
              <a:spcBef>
                <a:spcPts val="640"/>
              </a:spcBef>
              <a:spcAft>
                <a:spcPts val="0"/>
              </a:spcAft>
              <a:buNone/>
            </a:pPr>
            <a:endParaRPr sz="1800"/>
          </a:p>
          <a:p>
            <a:pPr marL="1371600" lvl="0" indent="0" algn="l" rtl="0">
              <a:spcBef>
                <a:spcPts val="640"/>
              </a:spcBef>
              <a:spcAft>
                <a:spcPts val="0"/>
              </a:spcAft>
              <a:buNone/>
            </a:pPr>
            <a:endParaRPr sz="1800"/>
          </a:p>
          <a:p>
            <a:pPr marL="0" lvl="0" indent="0" algn="l" rtl="0">
              <a:spcBef>
                <a:spcPts val="640"/>
              </a:spcBef>
              <a:spcAft>
                <a:spcPts val="0"/>
              </a:spcAft>
              <a:buNone/>
            </a:pPr>
            <a:endParaRPr sz="1800"/>
          </a:p>
          <a:p>
            <a:pPr marL="0" lvl="0" indent="0" algn="l" rtl="0">
              <a:lnSpc>
                <a:spcPct val="100000"/>
              </a:lnSpc>
              <a:spcBef>
                <a:spcPts val="0"/>
              </a:spcBef>
              <a:spcAft>
                <a:spcPts val="0"/>
              </a:spcAft>
              <a:buNone/>
            </a:pPr>
            <a:endParaRPr sz="2100"/>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p>
          <a:p>
            <a:pPr marL="1371600" lvl="0" indent="0" algn="l" rtl="0">
              <a:lnSpc>
                <a:spcPct val="100000"/>
              </a:lnSpc>
              <a:spcBef>
                <a:spcPts val="480"/>
              </a:spcBef>
              <a:spcAft>
                <a:spcPts val="0"/>
              </a:spcAft>
              <a:buNone/>
            </a:pPr>
            <a:endParaRPr sz="1600"/>
          </a:p>
          <a:p>
            <a:pPr marL="25400" lvl="0" indent="0" algn="l" rtl="0">
              <a:lnSpc>
                <a:spcPct val="100000"/>
              </a:lnSpc>
              <a:spcBef>
                <a:spcPts val="640"/>
              </a:spcBef>
              <a:spcAft>
                <a:spcPts val="0"/>
              </a:spcAft>
              <a:buSzPts val="3200"/>
              <a:buNone/>
            </a:pPr>
            <a:r>
              <a:rPr lang="en-US" sz="2000"/>
              <a:t>	</a:t>
            </a:r>
            <a:endParaRPr sz="2000"/>
          </a:p>
          <a:p>
            <a:pPr marL="25400" lvl="0" indent="0" algn="l" rtl="0">
              <a:lnSpc>
                <a:spcPct val="100000"/>
              </a:lnSpc>
              <a:spcBef>
                <a:spcPts val="640"/>
              </a:spcBef>
              <a:spcAft>
                <a:spcPts val="0"/>
              </a:spcAft>
              <a:buClr>
                <a:schemeClr val="dk1"/>
              </a:buClr>
              <a:buSzPts val="3200"/>
              <a:buNone/>
            </a:pPr>
            <a:r>
              <a:rPr lang="en-US" sz="2000">
                <a:solidFill>
                  <a:schemeClr val="dk1"/>
                </a:solidFill>
              </a:rPr>
              <a:t>	</a:t>
            </a:r>
            <a:endParaRPr sz="2000">
              <a:solidFill>
                <a:schemeClr val="dk1"/>
              </a:solidFill>
            </a:endParaRPr>
          </a:p>
          <a:p>
            <a:pPr marL="25400" lvl="0" indent="0" algn="l" rtl="0">
              <a:lnSpc>
                <a:spcPct val="100000"/>
              </a:lnSpc>
              <a:spcBef>
                <a:spcPts val="640"/>
              </a:spcBef>
              <a:spcAft>
                <a:spcPts val="0"/>
              </a:spcAft>
              <a:buClr>
                <a:schemeClr val="dk1"/>
              </a:buClr>
              <a:buSzPts val="3200"/>
              <a:buNone/>
            </a:pPr>
            <a:endParaRPr sz="2000">
              <a:solidFill>
                <a:schemeClr val="dk1"/>
              </a:solidFill>
            </a:endParaRPr>
          </a:p>
        </p:txBody>
      </p:sp>
      <p:sp>
        <p:nvSpPr>
          <p:cNvPr id="104" name="Google Shape;104;p12"/>
          <p:cNvSpPr txBox="1">
            <a:spLocks noGrp="1"/>
          </p:cNvSpPr>
          <p:nvPr>
            <p:ph type="title"/>
          </p:nvPr>
        </p:nvSpPr>
        <p:spPr>
          <a:xfrm>
            <a:off x="457200" y="304800"/>
            <a:ext cx="8229600" cy="1143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400"/>
              <a:buFont typeface="Arial"/>
              <a:buNone/>
            </a:pPr>
            <a:r>
              <a:rPr lang="en-US" sz="2600" b="1"/>
              <a:t>Guests from Small Business Office and NWS</a:t>
            </a:r>
            <a:endParaRPr sz="2600" b="1"/>
          </a:p>
        </p:txBody>
      </p:sp>
    </p:spTree>
  </p:cSld>
  <p:clrMapOvr>
    <a:masterClrMapping/>
  </p:clrMapOvr>
</p:sld>
</file>

<file path=ppt/theme/theme1.xml><?xml version="1.0" encoding="utf-8"?>
<a:theme xmlns:a="http://schemas.openxmlformats.org/drawingml/2006/main" name="4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282</Words>
  <Application>Microsoft Office PowerPoint</Application>
  <PresentationFormat>On-screen Show (4:3)</PresentationFormat>
  <Paragraphs>163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4_Office Theme</vt:lpstr>
      <vt:lpstr>PowerPoint Presentation</vt:lpstr>
      <vt:lpstr>Agenda</vt:lpstr>
      <vt:lpstr>CPARS</vt:lpstr>
      <vt:lpstr>CPARS</vt:lpstr>
      <vt:lpstr>CPARS</vt:lpstr>
      <vt:lpstr>Forecast</vt:lpstr>
      <vt:lpstr>Market Research Refresh</vt:lpstr>
      <vt:lpstr>ProTech Updates</vt:lpstr>
      <vt:lpstr>Guests from Small Business Office and NWS</vt:lpstr>
      <vt:lpstr>Q &amp; A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Lucjan Haber</dc:creator>
  <cp:lastModifiedBy>Builder</cp:lastModifiedBy>
  <cp:revision>1</cp:revision>
  <dcterms:modified xsi:type="dcterms:W3CDTF">2022-02-24T19:10:53Z</dcterms:modified>
</cp:coreProperties>
</file>