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12"/>
  </p:notesMasterIdLst>
  <p:sldIdLst>
    <p:sldId id="258" r:id="rId2"/>
    <p:sldId id="256" r:id="rId3"/>
    <p:sldId id="259" r:id="rId4"/>
    <p:sldId id="266" r:id="rId5"/>
    <p:sldId id="260" r:id="rId6"/>
    <p:sldId id="261" r:id="rId7"/>
    <p:sldId id="262" r:id="rId8"/>
    <p:sldId id="263" r:id="rId9"/>
    <p:sldId id="265" r:id="rId10"/>
    <p:sldId id="264" r:id="rId11"/>
  </p:sldIdLst>
  <p:sldSz cx="9144000" cy="6858000" type="screen4x3"/>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27" autoAdjust="0"/>
    <p:restoredTop sz="91345" autoAdjust="0"/>
  </p:normalViewPr>
  <p:slideViewPr>
    <p:cSldViewPr>
      <p:cViewPr varScale="1">
        <p:scale>
          <a:sx n="101" d="100"/>
          <a:sy n="101" d="100"/>
        </p:scale>
        <p:origin x="199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1" y="0"/>
            <a:ext cx="3037839" cy="464820"/>
          </a:xfrm>
          <a:prstGeom prst="rect">
            <a:avLst/>
          </a:prstGeom>
          <a:noFill/>
          <a:ln>
            <a:noFill/>
          </a:ln>
        </p:spPr>
        <p:txBody>
          <a:bodyPr lIns="93156" tIns="93156" rIns="93156" bIns="93156" anchor="t" anchorCtr="0"/>
          <a:lstStyle>
            <a:lvl1pPr marL="0" marR="0" indent="0" algn="l" rtl="0">
              <a:lnSpc>
                <a:spcPct val="100000"/>
              </a:lnSpc>
              <a:spcBef>
                <a:spcPts val="0"/>
              </a:spcBef>
              <a:spcAft>
                <a:spcPts val="0"/>
              </a:spcAft>
              <a:defRPr/>
            </a:lvl1pPr>
            <a:lvl2pPr marL="465859" marR="0" indent="0" algn="l" rtl="0">
              <a:lnSpc>
                <a:spcPct val="100000"/>
              </a:lnSpc>
              <a:spcBef>
                <a:spcPts val="0"/>
              </a:spcBef>
              <a:spcAft>
                <a:spcPts val="0"/>
              </a:spcAft>
              <a:defRPr/>
            </a:lvl2pPr>
            <a:lvl3pPr marL="931717" marR="0" indent="0" algn="l" rtl="0">
              <a:lnSpc>
                <a:spcPct val="100000"/>
              </a:lnSpc>
              <a:spcBef>
                <a:spcPts val="0"/>
              </a:spcBef>
              <a:spcAft>
                <a:spcPts val="0"/>
              </a:spcAft>
              <a:defRPr/>
            </a:lvl3pPr>
            <a:lvl4pPr marL="1397576" marR="0" indent="0" algn="l" rtl="0">
              <a:lnSpc>
                <a:spcPct val="100000"/>
              </a:lnSpc>
              <a:spcBef>
                <a:spcPts val="0"/>
              </a:spcBef>
              <a:spcAft>
                <a:spcPts val="0"/>
              </a:spcAft>
              <a:defRPr/>
            </a:lvl4pPr>
            <a:lvl5pPr marL="1863435" marR="0" indent="0" algn="l" rtl="0">
              <a:lnSpc>
                <a:spcPct val="100000"/>
              </a:lnSpc>
              <a:spcBef>
                <a:spcPts val="0"/>
              </a:spcBef>
              <a:spcAft>
                <a:spcPts val="0"/>
              </a:spcAft>
              <a:defRPr/>
            </a:lvl5pPr>
            <a:lvl6pPr marL="2329294" marR="0" indent="0" algn="l" rtl="0">
              <a:lnSpc>
                <a:spcPct val="100000"/>
              </a:lnSpc>
              <a:spcBef>
                <a:spcPts val="0"/>
              </a:spcBef>
              <a:spcAft>
                <a:spcPts val="0"/>
              </a:spcAft>
              <a:defRPr/>
            </a:lvl6pPr>
            <a:lvl7pPr marL="3261012" marR="0" indent="0" algn="l" rtl="0">
              <a:lnSpc>
                <a:spcPct val="100000"/>
              </a:lnSpc>
              <a:spcBef>
                <a:spcPts val="0"/>
              </a:spcBef>
              <a:spcAft>
                <a:spcPts val="0"/>
              </a:spcAft>
              <a:defRPr/>
            </a:lvl7pPr>
            <a:lvl8pPr marL="4658587" marR="0" indent="0" algn="l" rtl="0">
              <a:lnSpc>
                <a:spcPct val="100000"/>
              </a:lnSpc>
              <a:spcBef>
                <a:spcPts val="0"/>
              </a:spcBef>
              <a:spcAft>
                <a:spcPts val="0"/>
              </a:spcAft>
              <a:defRPr/>
            </a:lvl8pPr>
            <a:lvl9pPr marL="6522023" marR="0" indent="0" algn="l" rtl="0">
              <a:lnSpc>
                <a:spcPct val="100000"/>
              </a:lnSpc>
              <a:spcBef>
                <a:spcPts val="0"/>
              </a:spcBef>
              <a:spcAft>
                <a:spcPts val="0"/>
              </a:spcAft>
              <a:defRPr/>
            </a:lvl9pPr>
          </a:lstStyle>
          <a:p>
            <a:endParaRPr dirty="0"/>
          </a:p>
        </p:txBody>
      </p:sp>
      <p:sp>
        <p:nvSpPr>
          <p:cNvPr id="3" name="Shape 3"/>
          <p:cNvSpPr txBox="1">
            <a:spLocks noGrp="1"/>
          </p:cNvSpPr>
          <p:nvPr>
            <p:ph type="dt" idx="10"/>
          </p:nvPr>
        </p:nvSpPr>
        <p:spPr>
          <a:xfrm>
            <a:off x="3972561" y="0"/>
            <a:ext cx="3037839" cy="464820"/>
          </a:xfrm>
          <a:prstGeom prst="rect">
            <a:avLst/>
          </a:prstGeom>
          <a:noFill/>
          <a:ln>
            <a:noFill/>
          </a:ln>
        </p:spPr>
        <p:txBody>
          <a:bodyPr lIns="93156" tIns="93156" rIns="93156" bIns="93156" anchor="t" anchorCtr="0"/>
          <a:lstStyle>
            <a:lvl1pPr marL="0" marR="0" indent="0" algn="l" rtl="0">
              <a:lnSpc>
                <a:spcPct val="100000"/>
              </a:lnSpc>
              <a:spcBef>
                <a:spcPts val="0"/>
              </a:spcBef>
              <a:spcAft>
                <a:spcPts val="0"/>
              </a:spcAft>
              <a:defRPr/>
            </a:lvl1pPr>
            <a:lvl2pPr marL="465859" marR="0" indent="0" algn="l" rtl="0">
              <a:lnSpc>
                <a:spcPct val="100000"/>
              </a:lnSpc>
              <a:spcBef>
                <a:spcPts val="0"/>
              </a:spcBef>
              <a:spcAft>
                <a:spcPts val="0"/>
              </a:spcAft>
              <a:defRPr/>
            </a:lvl2pPr>
            <a:lvl3pPr marL="931717" marR="0" indent="0" algn="l" rtl="0">
              <a:lnSpc>
                <a:spcPct val="100000"/>
              </a:lnSpc>
              <a:spcBef>
                <a:spcPts val="0"/>
              </a:spcBef>
              <a:spcAft>
                <a:spcPts val="0"/>
              </a:spcAft>
              <a:defRPr/>
            </a:lvl3pPr>
            <a:lvl4pPr marL="1397576" marR="0" indent="0" algn="l" rtl="0">
              <a:lnSpc>
                <a:spcPct val="100000"/>
              </a:lnSpc>
              <a:spcBef>
                <a:spcPts val="0"/>
              </a:spcBef>
              <a:spcAft>
                <a:spcPts val="0"/>
              </a:spcAft>
              <a:defRPr/>
            </a:lvl4pPr>
            <a:lvl5pPr marL="1863435" marR="0" indent="0" algn="l" rtl="0">
              <a:lnSpc>
                <a:spcPct val="100000"/>
              </a:lnSpc>
              <a:spcBef>
                <a:spcPts val="0"/>
              </a:spcBef>
              <a:spcAft>
                <a:spcPts val="0"/>
              </a:spcAft>
              <a:defRPr/>
            </a:lvl5pPr>
            <a:lvl6pPr marL="2329294" marR="0" indent="0" algn="l" rtl="0">
              <a:lnSpc>
                <a:spcPct val="100000"/>
              </a:lnSpc>
              <a:spcBef>
                <a:spcPts val="0"/>
              </a:spcBef>
              <a:spcAft>
                <a:spcPts val="0"/>
              </a:spcAft>
              <a:defRPr/>
            </a:lvl6pPr>
            <a:lvl7pPr marL="3261012" marR="0" indent="0" algn="l" rtl="0">
              <a:lnSpc>
                <a:spcPct val="100000"/>
              </a:lnSpc>
              <a:spcBef>
                <a:spcPts val="0"/>
              </a:spcBef>
              <a:spcAft>
                <a:spcPts val="0"/>
              </a:spcAft>
              <a:defRPr/>
            </a:lvl7pPr>
            <a:lvl8pPr marL="4658587" marR="0" indent="0" algn="l" rtl="0">
              <a:lnSpc>
                <a:spcPct val="100000"/>
              </a:lnSpc>
              <a:spcBef>
                <a:spcPts val="0"/>
              </a:spcBef>
              <a:spcAft>
                <a:spcPts val="0"/>
              </a:spcAft>
              <a:defRPr/>
            </a:lvl8pPr>
            <a:lvl9pPr marL="6522023" marR="0" indent="0" algn="l" rtl="0">
              <a:lnSpc>
                <a:spcPct val="100000"/>
              </a:lnSpc>
              <a:spcBef>
                <a:spcPts val="0"/>
              </a:spcBef>
              <a:spcAft>
                <a:spcPts val="0"/>
              </a:spcAft>
              <a:defRPr/>
            </a:lvl9pPr>
          </a:lstStyle>
          <a:p>
            <a:endParaRPr dirty="0"/>
          </a:p>
        </p:txBody>
      </p:sp>
      <p:sp>
        <p:nvSpPr>
          <p:cNvPr id="4" name="Shape 4"/>
          <p:cNvSpPr>
            <a:spLocks noGrp="1" noRot="1" noChangeAspect="1"/>
          </p:cNvSpPr>
          <p:nvPr>
            <p:ph type="sldImg" idx="3"/>
          </p:nvPr>
        </p:nvSpPr>
        <p:spPr>
          <a:xfrm>
            <a:off x="1181100" y="698500"/>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5" name="Shape 5"/>
          <p:cNvSpPr txBox="1">
            <a:spLocks noGrp="1"/>
          </p:cNvSpPr>
          <p:nvPr>
            <p:ph type="body" idx="1"/>
          </p:nvPr>
        </p:nvSpPr>
        <p:spPr>
          <a:xfrm>
            <a:off x="934721" y="4415790"/>
            <a:ext cx="5140959" cy="4183380"/>
          </a:xfrm>
          <a:prstGeom prst="rect">
            <a:avLst/>
          </a:prstGeom>
          <a:noFill/>
          <a:ln>
            <a:noFill/>
          </a:ln>
        </p:spPr>
        <p:txBody>
          <a:bodyPr lIns="93156" tIns="93156" rIns="93156" bIns="93156"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1" y="8831580"/>
            <a:ext cx="3037839" cy="464820"/>
          </a:xfrm>
          <a:prstGeom prst="rect">
            <a:avLst/>
          </a:prstGeom>
          <a:noFill/>
          <a:ln>
            <a:noFill/>
          </a:ln>
        </p:spPr>
        <p:txBody>
          <a:bodyPr lIns="93156" tIns="93156" rIns="93156" bIns="93156" anchor="b" anchorCtr="0"/>
          <a:lstStyle>
            <a:lvl1pPr marL="0" marR="0" indent="0" algn="l" rtl="0">
              <a:lnSpc>
                <a:spcPct val="100000"/>
              </a:lnSpc>
              <a:spcBef>
                <a:spcPts val="0"/>
              </a:spcBef>
              <a:spcAft>
                <a:spcPts val="0"/>
              </a:spcAft>
              <a:defRPr/>
            </a:lvl1pPr>
            <a:lvl2pPr marL="465859" marR="0" indent="0" algn="l" rtl="0">
              <a:lnSpc>
                <a:spcPct val="100000"/>
              </a:lnSpc>
              <a:spcBef>
                <a:spcPts val="0"/>
              </a:spcBef>
              <a:spcAft>
                <a:spcPts val="0"/>
              </a:spcAft>
              <a:defRPr/>
            </a:lvl2pPr>
            <a:lvl3pPr marL="931717" marR="0" indent="0" algn="l" rtl="0">
              <a:lnSpc>
                <a:spcPct val="100000"/>
              </a:lnSpc>
              <a:spcBef>
                <a:spcPts val="0"/>
              </a:spcBef>
              <a:spcAft>
                <a:spcPts val="0"/>
              </a:spcAft>
              <a:defRPr/>
            </a:lvl3pPr>
            <a:lvl4pPr marL="1397576" marR="0" indent="0" algn="l" rtl="0">
              <a:lnSpc>
                <a:spcPct val="100000"/>
              </a:lnSpc>
              <a:spcBef>
                <a:spcPts val="0"/>
              </a:spcBef>
              <a:spcAft>
                <a:spcPts val="0"/>
              </a:spcAft>
              <a:defRPr/>
            </a:lvl4pPr>
            <a:lvl5pPr marL="1863435" marR="0" indent="0" algn="l" rtl="0">
              <a:lnSpc>
                <a:spcPct val="100000"/>
              </a:lnSpc>
              <a:spcBef>
                <a:spcPts val="0"/>
              </a:spcBef>
              <a:spcAft>
                <a:spcPts val="0"/>
              </a:spcAft>
              <a:defRPr/>
            </a:lvl5pPr>
            <a:lvl6pPr marL="2329294" marR="0" indent="0" algn="l" rtl="0">
              <a:lnSpc>
                <a:spcPct val="100000"/>
              </a:lnSpc>
              <a:spcBef>
                <a:spcPts val="0"/>
              </a:spcBef>
              <a:spcAft>
                <a:spcPts val="0"/>
              </a:spcAft>
              <a:defRPr/>
            </a:lvl6pPr>
            <a:lvl7pPr marL="3261012" marR="0" indent="0" algn="l" rtl="0">
              <a:lnSpc>
                <a:spcPct val="100000"/>
              </a:lnSpc>
              <a:spcBef>
                <a:spcPts val="0"/>
              </a:spcBef>
              <a:spcAft>
                <a:spcPts val="0"/>
              </a:spcAft>
              <a:defRPr/>
            </a:lvl7pPr>
            <a:lvl8pPr marL="4658587" marR="0" indent="0" algn="l" rtl="0">
              <a:lnSpc>
                <a:spcPct val="100000"/>
              </a:lnSpc>
              <a:spcBef>
                <a:spcPts val="0"/>
              </a:spcBef>
              <a:spcAft>
                <a:spcPts val="0"/>
              </a:spcAft>
              <a:defRPr/>
            </a:lvl8pPr>
            <a:lvl9pPr marL="6522023" marR="0" indent="0" algn="l" rtl="0">
              <a:lnSpc>
                <a:spcPct val="100000"/>
              </a:lnSpc>
              <a:spcBef>
                <a:spcPts val="0"/>
              </a:spcBef>
              <a:spcAft>
                <a:spcPts val="0"/>
              </a:spcAft>
              <a:defRPr/>
            </a:lvl9pPr>
          </a:lstStyle>
          <a:p>
            <a:endParaRPr dirty="0"/>
          </a:p>
        </p:txBody>
      </p:sp>
      <p:sp>
        <p:nvSpPr>
          <p:cNvPr id="7" name="Shape 7"/>
          <p:cNvSpPr txBox="1">
            <a:spLocks noGrp="1"/>
          </p:cNvSpPr>
          <p:nvPr>
            <p:ph type="sldNum" idx="12"/>
          </p:nvPr>
        </p:nvSpPr>
        <p:spPr>
          <a:xfrm>
            <a:off x="3972561" y="8831580"/>
            <a:ext cx="3037839" cy="464820"/>
          </a:xfrm>
          <a:prstGeom prst="rect">
            <a:avLst/>
          </a:prstGeom>
          <a:noFill/>
          <a:ln>
            <a:noFill/>
          </a:ln>
        </p:spPr>
        <p:txBody>
          <a:bodyPr lIns="93156" tIns="46565" rIns="93156" bIns="46565" anchor="b" anchorCtr="0">
            <a:noAutofit/>
          </a:bodyPr>
          <a:lstStyle/>
          <a:p>
            <a:pPr algn="r">
              <a:buClr>
                <a:srgbClr val="000000"/>
              </a:buClr>
              <a:buSzPct val="25000"/>
            </a:pPr>
            <a:fld id="{00000000-1234-1234-1234-123412341234}" type="slidenum">
              <a:rPr lang="en-US" sz="1300" smtClean="0">
                <a:latin typeface="Times New Roman"/>
                <a:ea typeface="Times New Roman"/>
                <a:cs typeface="Times New Roman"/>
                <a:sym typeface="Times New Roman"/>
              </a:rPr>
              <a:pPr algn="r">
                <a:buClr>
                  <a:srgbClr val="000000"/>
                </a:buClr>
                <a:buSzPct val="25000"/>
              </a:pPr>
              <a:t>‹#›</a:t>
            </a:fld>
            <a:endParaRPr lang="en-US" sz="1300" dirty="0">
              <a:latin typeface="Times New Roman"/>
              <a:ea typeface="Times New Roman"/>
              <a:cs typeface="Times New Roman"/>
              <a:sym typeface="Times New Roman"/>
            </a:endParaRPr>
          </a:p>
        </p:txBody>
      </p:sp>
    </p:spTree>
    <p:extLst>
      <p:ext uri="{BB962C8B-B14F-4D97-AF65-F5344CB8AC3E}">
        <p14:creationId xmlns:p14="http://schemas.microsoft.com/office/powerpoint/2010/main" val="395097074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934721" y="4415790"/>
            <a:ext cx="5140959" cy="4183380"/>
          </a:xfrm>
          <a:prstGeom prst="rect">
            <a:avLst/>
          </a:prstGeom>
        </p:spPr>
        <p:txBody>
          <a:bodyPr lIns="93156" tIns="93156" rIns="93156" bIns="93156"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Freedom of Information Act, or FOIA (5 U.S.C. § 552, as amended), generally provides any person with the statutory right to obtain access to federal agency records. This is why it is important for the steps I’m covering to become part of our daily routine. This will ensure NOAA is better prepared when a FOIA request is received.  </a:t>
            </a:r>
            <a:endParaRPr dirty="0"/>
          </a:p>
        </p:txBody>
      </p:sp>
      <p:sp>
        <p:nvSpPr>
          <p:cNvPr id="93" name="Shape 93"/>
          <p:cNvSpPr>
            <a:spLocks noGrp="1" noRot="1" noChangeAspect="1"/>
          </p:cNvSpPr>
          <p:nvPr>
            <p:ph type="sldImg" idx="2"/>
          </p:nvPr>
        </p:nvSpPr>
        <p:spPr>
          <a:xfrm>
            <a:off x="1181100" y="698500"/>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934721" y="4415790"/>
            <a:ext cx="5140959" cy="4183380"/>
          </a:xfrm>
          <a:prstGeom prst="rect">
            <a:avLst/>
          </a:prstGeom>
        </p:spPr>
        <p:txBody>
          <a:bodyPr lIns="93156" tIns="93156" rIns="93156" bIns="93156" anchor="ctr" anchorCtr="0">
            <a:noAutofit/>
          </a:bodyPr>
          <a:lstStyle/>
          <a:p>
            <a:pPr marL="0" lvl="2" indent="0">
              <a:buFont typeface="+mj-lt"/>
              <a:buNone/>
            </a:pPr>
            <a:r>
              <a:rPr lang="en-US" dirty="0"/>
              <a:t>Daily best practices include: </a:t>
            </a:r>
            <a:endParaRPr dirty="0"/>
          </a:p>
        </p:txBody>
      </p:sp>
      <p:sp>
        <p:nvSpPr>
          <p:cNvPr id="93" name="Shape 93"/>
          <p:cNvSpPr>
            <a:spLocks noGrp="1" noRot="1" noChangeAspect="1"/>
          </p:cNvSpPr>
          <p:nvPr>
            <p:ph type="sldImg" idx="2"/>
          </p:nvPr>
        </p:nvSpPr>
        <p:spPr>
          <a:xfrm>
            <a:off x="1181100" y="698500"/>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buClr>
                <a:srgbClr val="000000"/>
              </a:buClr>
              <a:buSzPct val="25000"/>
            </a:pPr>
            <a:fld id="{00000000-1234-1234-1234-123412341234}" type="slidenum">
              <a:rPr lang="en-US" sz="1300" smtClean="0">
                <a:latin typeface="Times New Roman"/>
                <a:ea typeface="Times New Roman"/>
                <a:cs typeface="Times New Roman"/>
                <a:sym typeface="Times New Roman"/>
              </a:rPr>
              <a:pPr algn="r">
                <a:buClr>
                  <a:srgbClr val="000000"/>
                </a:buClr>
                <a:buSzPct val="25000"/>
              </a:pPr>
              <a:t>3</a:t>
            </a:fld>
            <a:endParaRPr lang="en-US" sz="1300" dirty="0">
              <a:latin typeface="Times New Roman"/>
              <a:ea typeface="Times New Roman"/>
              <a:cs typeface="Times New Roman"/>
              <a:sym typeface="Times New Roman"/>
            </a:endParaRPr>
          </a:p>
        </p:txBody>
      </p:sp>
    </p:spTree>
    <p:extLst>
      <p:ext uri="{BB962C8B-B14F-4D97-AF65-F5344CB8AC3E}">
        <p14:creationId xmlns:p14="http://schemas.microsoft.com/office/powerpoint/2010/main" val="681501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buClr>
                <a:srgbClr val="000000"/>
              </a:buClr>
              <a:buSzPct val="25000"/>
            </a:pPr>
            <a:fld id="{00000000-1234-1234-1234-123412341234}" type="slidenum">
              <a:rPr lang="en-US" sz="1300" smtClean="0">
                <a:latin typeface="Times New Roman"/>
                <a:ea typeface="Times New Roman"/>
                <a:cs typeface="Times New Roman"/>
                <a:sym typeface="Times New Roman"/>
              </a:rPr>
              <a:pPr algn="r">
                <a:buClr>
                  <a:srgbClr val="000000"/>
                </a:buClr>
                <a:buSzPct val="25000"/>
              </a:pPr>
              <a:t>4</a:t>
            </a:fld>
            <a:endParaRPr lang="en-US" sz="1300" dirty="0">
              <a:latin typeface="Times New Roman"/>
              <a:ea typeface="Times New Roman"/>
              <a:cs typeface="Times New Roman"/>
              <a:sym typeface="Times New Roman"/>
            </a:endParaRPr>
          </a:p>
        </p:txBody>
      </p:sp>
    </p:spTree>
    <p:extLst>
      <p:ext uri="{BB962C8B-B14F-4D97-AF65-F5344CB8AC3E}">
        <p14:creationId xmlns:p14="http://schemas.microsoft.com/office/powerpoint/2010/main" val="238950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buClr>
                <a:srgbClr val="000000"/>
              </a:buClr>
              <a:buSzPct val="25000"/>
            </a:pPr>
            <a:fld id="{00000000-1234-1234-1234-123412341234}" type="slidenum">
              <a:rPr lang="en-US" sz="1300" smtClean="0">
                <a:latin typeface="Times New Roman"/>
                <a:ea typeface="Times New Roman"/>
                <a:cs typeface="Times New Roman"/>
                <a:sym typeface="Times New Roman"/>
              </a:rPr>
              <a:pPr algn="r">
                <a:buClr>
                  <a:srgbClr val="000000"/>
                </a:buClr>
                <a:buSzPct val="25000"/>
              </a:pPr>
              <a:t>5</a:t>
            </a:fld>
            <a:endParaRPr lang="en-US" sz="1300" dirty="0">
              <a:latin typeface="Times New Roman"/>
              <a:ea typeface="Times New Roman"/>
              <a:cs typeface="Times New Roman"/>
              <a:sym typeface="Times New Roman"/>
            </a:endParaRPr>
          </a:p>
        </p:txBody>
      </p:sp>
    </p:spTree>
    <p:extLst>
      <p:ext uri="{BB962C8B-B14F-4D97-AF65-F5344CB8AC3E}">
        <p14:creationId xmlns:p14="http://schemas.microsoft.com/office/powerpoint/2010/main" val="3578052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buClr>
                <a:srgbClr val="000000"/>
              </a:buClr>
              <a:buSzPct val="25000"/>
            </a:pPr>
            <a:fld id="{00000000-1234-1234-1234-123412341234}" type="slidenum">
              <a:rPr lang="en-US" sz="1300" smtClean="0">
                <a:latin typeface="Times New Roman"/>
                <a:ea typeface="Times New Roman"/>
                <a:cs typeface="Times New Roman"/>
                <a:sym typeface="Times New Roman"/>
              </a:rPr>
              <a:pPr algn="r">
                <a:buClr>
                  <a:srgbClr val="000000"/>
                </a:buClr>
                <a:buSzPct val="25000"/>
              </a:pPr>
              <a:t>6</a:t>
            </a:fld>
            <a:endParaRPr lang="en-US" sz="1300" dirty="0">
              <a:latin typeface="Times New Roman"/>
              <a:ea typeface="Times New Roman"/>
              <a:cs typeface="Times New Roman"/>
              <a:sym typeface="Times New Roman"/>
            </a:endParaRPr>
          </a:p>
        </p:txBody>
      </p:sp>
    </p:spTree>
    <p:extLst>
      <p:ext uri="{BB962C8B-B14F-4D97-AF65-F5344CB8AC3E}">
        <p14:creationId xmlns:p14="http://schemas.microsoft.com/office/powerpoint/2010/main" val="1274012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buClr>
                <a:srgbClr val="000000"/>
              </a:buClr>
              <a:buSzPct val="25000"/>
            </a:pPr>
            <a:fld id="{00000000-1234-1234-1234-123412341234}" type="slidenum">
              <a:rPr lang="en-US" sz="1300" smtClean="0">
                <a:latin typeface="Times New Roman"/>
                <a:ea typeface="Times New Roman"/>
                <a:cs typeface="Times New Roman"/>
                <a:sym typeface="Times New Roman"/>
              </a:rPr>
              <a:pPr algn="r">
                <a:buClr>
                  <a:srgbClr val="000000"/>
                </a:buClr>
                <a:buSzPct val="25000"/>
              </a:pPr>
              <a:t>7</a:t>
            </a:fld>
            <a:endParaRPr lang="en-US" sz="1300" dirty="0">
              <a:latin typeface="Times New Roman"/>
              <a:ea typeface="Times New Roman"/>
              <a:cs typeface="Times New Roman"/>
              <a:sym typeface="Times New Roman"/>
            </a:endParaRPr>
          </a:p>
        </p:txBody>
      </p:sp>
    </p:spTree>
    <p:extLst>
      <p:ext uri="{BB962C8B-B14F-4D97-AF65-F5344CB8AC3E}">
        <p14:creationId xmlns:p14="http://schemas.microsoft.com/office/powerpoint/2010/main" val="1548968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buClr>
                <a:srgbClr val="000000"/>
              </a:buClr>
              <a:buSzPct val="25000"/>
            </a:pPr>
            <a:fld id="{00000000-1234-1234-1234-123412341234}" type="slidenum">
              <a:rPr lang="en-US" sz="1300" smtClean="0">
                <a:latin typeface="Times New Roman"/>
                <a:ea typeface="Times New Roman"/>
                <a:cs typeface="Times New Roman"/>
                <a:sym typeface="Times New Roman"/>
              </a:rPr>
              <a:pPr algn="r">
                <a:buClr>
                  <a:srgbClr val="000000"/>
                </a:buClr>
                <a:buSzPct val="25000"/>
              </a:pPr>
              <a:t>8</a:t>
            </a:fld>
            <a:endParaRPr lang="en-US" sz="1300" dirty="0">
              <a:latin typeface="Times New Roman"/>
              <a:ea typeface="Times New Roman"/>
              <a:cs typeface="Times New Roman"/>
              <a:sym typeface="Times New Roman"/>
            </a:endParaRPr>
          </a:p>
        </p:txBody>
      </p:sp>
    </p:spTree>
    <p:extLst>
      <p:ext uri="{BB962C8B-B14F-4D97-AF65-F5344CB8AC3E}">
        <p14:creationId xmlns:p14="http://schemas.microsoft.com/office/powerpoint/2010/main" val="4205589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20" name="Shape 2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560"/>
              </a:spcBef>
              <a:spcAft>
                <a:spcPts val="0"/>
              </a:spcAft>
              <a:buClr>
                <a:schemeClr val="dk1"/>
              </a:buClr>
              <a:buFont typeface="Arial"/>
              <a:buNone/>
              <a:defRPr/>
            </a:lvl1pPr>
            <a:lvl2pPr marL="457200" marR="0" indent="0" algn="ctr" rtl="0">
              <a:spcBef>
                <a:spcPts val="480"/>
              </a:spcBef>
              <a:spcAft>
                <a:spcPts val="0"/>
              </a:spcAft>
              <a:buClr>
                <a:schemeClr val="dk1"/>
              </a:buClr>
              <a:buFont typeface="Arial"/>
              <a:buNone/>
              <a:defRPr/>
            </a:lvl2pPr>
            <a:lvl3pPr marL="914400" marR="0" indent="0" algn="ctr" rtl="0">
              <a:spcBef>
                <a:spcPts val="400"/>
              </a:spcBef>
              <a:spcAft>
                <a:spcPts val="0"/>
              </a:spcAft>
              <a:buClr>
                <a:schemeClr val="dk1"/>
              </a:buClr>
              <a:buFont typeface="Arial"/>
              <a:buNone/>
              <a:defRPr/>
            </a:lvl3pPr>
            <a:lvl4pPr marL="1371600" marR="0" indent="0" algn="ctr" rtl="0">
              <a:spcBef>
                <a:spcPts val="400"/>
              </a:spcBef>
              <a:spcAft>
                <a:spcPts val="0"/>
              </a:spcAft>
              <a:buClr>
                <a:schemeClr val="dk1"/>
              </a:buClr>
              <a:buFont typeface="Arial"/>
              <a:buNone/>
              <a:defRPr/>
            </a:lvl4pPr>
            <a:lvl5pPr marL="1828800" marR="0" indent="0" algn="ctr" rtl="0">
              <a:spcBef>
                <a:spcPts val="400"/>
              </a:spcBef>
              <a:spcAft>
                <a:spcPts val="0"/>
              </a:spcAft>
              <a:buClr>
                <a:schemeClr val="dk1"/>
              </a:buClr>
              <a:buFont typeface="Arial"/>
              <a:buNone/>
              <a:defRPr/>
            </a:lvl5pPr>
            <a:lvl6pPr marL="2286000" marR="0" indent="0" algn="ctr" rtl="0">
              <a:spcBef>
                <a:spcPts val="400"/>
              </a:spcBef>
              <a:spcAft>
                <a:spcPts val="0"/>
              </a:spcAft>
              <a:buClr>
                <a:schemeClr val="dk1"/>
              </a:buClr>
              <a:buFont typeface="Arial"/>
              <a:buNone/>
              <a:defRPr/>
            </a:lvl6pPr>
            <a:lvl7pPr marL="2743200" marR="0" indent="0" algn="ctr" rtl="0">
              <a:spcBef>
                <a:spcPts val="400"/>
              </a:spcBef>
              <a:spcAft>
                <a:spcPts val="0"/>
              </a:spcAft>
              <a:buClr>
                <a:schemeClr val="dk1"/>
              </a:buClr>
              <a:buFont typeface="Arial"/>
              <a:buNone/>
              <a:defRPr/>
            </a:lvl7pPr>
            <a:lvl8pPr marL="3200400" marR="0" indent="0" algn="ctr" rtl="0">
              <a:spcBef>
                <a:spcPts val="400"/>
              </a:spcBef>
              <a:spcAft>
                <a:spcPts val="0"/>
              </a:spcAft>
              <a:buClr>
                <a:schemeClr val="dk1"/>
              </a:buClr>
              <a:buFont typeface="Arial"/>
              <a:buNone/>
              <a:defRPr/>
            </a:lvl8pPr>
            <a:lvl9pPr marL="3657600" marR="0" indent="0" algn="ctr" rtl="0">
              <a:spcBef>
                <a:spcPts val="400"/>
              </a:spcBef>
              <a:spcAft>
                <a:spcPts val="0"/>
              </a:spcAft>
              <a:buClr>
                <a:schemeClr val="dk1"/>
              </a:buClr>
              <a:buFont typeface="Arial"/>
              <a:buNone/>
              <a:defRPr/>
            </a:lvl9pPr>
          </a:lstStyle>
          <a:p>
            <a:endParaRPr/>
          </a:p>
        </p:txBody>
      </p:sp>
      <p:sp>
        <p:nvSpPr>
          <p:cNvPr id="21" name="Shape 21"/>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22" name="Shape 2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23" name="Shape 23"/>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dirty="0">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3" name="Shape 83"/>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84" name="Shape 84"/>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85" name="Shape 8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86" name="Shape 86"/>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dirty="0">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rot="5400000">
            <a:off x="4552949" y="2190750"/>
            <a:ext cx="5867400" cy="19431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2" name="Shape 32"/>
          <p:cNvSpPr txBox="1">
            <a:spLocks noGrp="1"/>
          </p:cNvSpPr>
          <p:nvPr>
            <p:ph type="body" idx="1"/>
          </p:nvPr>
        </p:nvSpPr>
        <p:spPr>
          <a:xfrm rot="5400000">
            <a:off x="590549" y="323850"/>
            <a:ext cx="5867400" cy="5676900"/>
          </a:xfrm>
          <a:prstGeom prst="rect">
            <a:avLst/>
          </a:prstGeom>
          <a:noFill/>
          <a:ln>
            <a:noFill/>
          </a:ln>
        </p:spPr>
        <p:txBody>
          <a:bodyPr lIns="91425" tIns="91425" rIns="91425" bIns="91425" anchor="t" anchorCtr="0"/>
          <a:lstStyle>
            <a:lvl1pPr marL="342900" indent="-165100" algn="l" rtl="0">
              <a:spcBef>
                <a:spcPts val="560"/>
              </a:spcBef>
              <a:spcAft>
                <a:spcPts val="0"/>
              </a:spcAft>
              <a:buClr>
                <a:schemeClr val="dk1"/>
              </a:buClr>
              <a:buFont typeface="Arial"/>
              <a:buChar char="•"/>
              <a:defRPr/>
            </a:lvl1pPr>
            <a:lvl2pPr marL="742950" indent="-133350" algn="l" rtl="0">
              <a:spcBef>
                <a:spcPts val="480"/>
              </a:spcBef>
              <a:spcAft>
                <a:spcPts val="0"/>
              </a:spcAft>
              <a:buClr>
                <a:schemeClr val="dk1"/>
              </a:buClr>
              <a:buFont typeface="Arial"/>
              <a:buChar char="–"/>
              <a:defRPr/>
            </a:lvl2pPr>
            <a:lvl3pPr marL="1143000" indent="-101600" algn="l" rtl="0">
              <a:spcBef>
                <a:spcPts val="40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33" name="Shape 33"/>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34" name="Shape 34"/>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35" name="Shape 35"/>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dirty="0">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8" name="Shape 38"/>
          <p:cNvSpPr txBox="1">
            <a:spLocks noGrp="1"/>
          </p:cNvSpPr>
          <p:nvPr>
            <p:ph type="body" idx="1"/>
          </p:nvPr>
        </p:nvSpPr>
        <p:spPr>
          <a:xfrm rot="5400000">
            <a:off x="2362199" y="0"/>
            <a:ext cx="4419599" cy="7772400"/>
          </a:xfrm>
          <a:prstGeom prst="rect">
            <a:avLst/>
          </a:prstGeom>
          <a:noFill/>
          <a:ln>
            <a:noFill/>
          </a:ln>
        </p:spPr>
        <p:txBody>
          <a:bodyPr lIns="91425" tIns="91425" rIns="91425" bIns="91425" anchor="t" anchorCtr="0"/>
          <a:lstStyle>
            <a:lvl1pPr marL="342900" indent="-165100" algn="l" rtl="0">
              <a:spcBef>
                <a:spcPts val="560"/>
              </a:spcBef>
              <a:spcAft>
                <a:spcPts val="0"/>
              </a:spcAft>
              <a:buClr>
                <a:schemeClr val="dk1"/>
              </a:buClr>
              <a:buFont typeface="Arial"/>
              <a:buChar char="•"/>
              <a:defRPr/>
            </a:lvl1pPr>
            <a:lvl2pPr marL="742950" indent="-133350" algn="l" rtl="0">
              <a:spcBef>
                <a:spcPts val="480"/>
              </a:spcBef>
              <a:spcAft>
                <a:spcPts val="0"/>
              </a:spcAft>
              <a:buClr>
                <a:schemeClr val="dk1"/>
              </a:buClr>
              <a:buFont typeface="Arial"/>
              <a:buChar char="–"/>
              <a:defRPr/>
            </a:lvl2pPr>
            <a:lvl3pPr marL="1143000" indent="-101600" algn="l" rtl="0">
              <a:spcBef>
                <a:spcPts val="40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39" name="Shape 39"/>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40" name="Shape 4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41" name="Shape 41"/>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dirty="0">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4" name="Shape 44"/>
          <p:cNvSpPr>
            <a:spLocks noGrp="1"/>
          </p:cNvSpPr>
          <p:nvPr>
            <p:ph type="pic" idx="2"/>
          </p:nvPr>
        </p:nvSpPr>
        <p:spPr>
          <a:xfrm>
            <a:off x="1792288" y="612775"/>
            <a:ext cx="5486399" cy="4114800"/>
          </a:xfrm>
          <a:prstGeom prst="rect">
            <a:avLst/>
          </a:prstGeom>
          <a:noFill/>
          <a:ln>
            <a:noFill/>
          </a:ln>
        </p:spPr>
      </p:sp>
      <p:sp>
        <p:nvSpPr>
          <p:cNvPr id="45" name="Shape 45"/>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46" name="Shape 46"/>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47" name="Shape 47"/>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48" name="Shape 48"/>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dirty="0">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1" name="Shape 51"/>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53" name="Shape 53"/>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54" name="Shape 54"/>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55" name="Shape 55"/>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dirty="0">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58" name="Shape 58"/>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59" name="Shape 59"/>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dirty="0">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62" name="Shape 62"/>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63" name="Shape 6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64" name="Shape 64"/>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dirty="0">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7" name="Shape 6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68" name="Shape 6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9" name="Shape 6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70" name="Shape 7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1" name="Shape 71"/>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72" name="Shape 7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73" name="Shape 73"/>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dirty="0">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76" name="Shape 76"/>
          <p:cNvSpPr txBox="1">
            <a:spLocks noGrp="1"/>
          </p:cNvSpPr>
          <p:nvPr>
            <p:ph type="body" idx="1"/>
          </p:nvPr>
        </p:nvSpPr>
        <p:spPr>
          <a:xfrm>
            <a:off x="685800" y="1676400"/>
            <a:ext cx="3809999" cy="441959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7" name="Shape 77"/>
          <p:cNvSpPr txBox="1">
            <a:spLocks noGrp="1"/>
          </p:cNvSpPr>
          <p:nvPr>
            <p:ph type="body" idx="2"/>
          </p:nvPr>
        </p:nvSpPr>
        <p:spPr>
          <a:xfrm>
            <a:off x="4648200" y="1676400"/>
            <a:ext cx="3809999" cy="441959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8" name="Shape 78"/>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79" name="Shape 7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80" name="Shape 8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dirty="0">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0" name="Shape 10"/>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marR="0" indent="-165100" algn="l" rtl="0">
              <a:spcBef>
                <a:spcPts val="560"/>
              </a:spcBef>
              <a:spcAft>
                <a:spcPts val="0"/>
              </a:spcAft>
              <a:buClr>
                <a:schemeClr val="dk1"/>
              </a:buClr>
              <a:buFont typeface="Arial"/>
              <a:buChar char="•"/>
              <a:defRPr/>
            </a:lvl1pPr>
            <a:lvl2pPr marL="742950" marR="0" indent="-133350" algn="l" rtl="0">
              <a:spcBef>
                <a:spcPts val="480"/>
              </a:spcBef>
              <a:spcAft>
                <a:spcPts val="0"/>
              </a:spcAft>
              <a:buClr>
                <a:schemeClr val="dk1"/>
              </a:buClr>
              <a:buFont typeface="Arial"/>
              <a:buChar char="–"/>
              <a:defRPr/>
            </a:lvl2pPr>
            <a:lvl3pPr marL="1143000" marR="0" indent="-101600" algn="l" rtl="0">
              <a:spcBef>
                <a:spcPts val="400"/>
              </a:spcBef>
              <a:spcAft>
                <a:spcPts val="0"/>
              </a:spcAft>
              <a:buClr>
                <a:schemeClr val="dk1"/>
              </a:buClr>
              <a:buFont typeface="Arial"/>
              <a:buChar char="•"/>
              <a:defRPr/>
            </a:lvl3pPr>
            <a:lvl4pPr marL="1600200" marR="0" indent="-101600" algn="l" rtl="0">
              <a:spcBef>
                <a:spcPts val="400"/>
              </a:spcBef>
              <a:spcAft>
                <a:spcPts val="0"/>
              </a:spcAft>
              <a:buClr>
                <a:schemeClr val="dk1"/>
              </a:buClr>
              <a:buFont typeface="Arial"/>
              <a:buChar char="–"/>
              <a:defRPr/>
            </a:lvl4pPr>
            <a:lvl5pPr marL="2057400" marR="0" indent="-101600" algn="l" rtl="0">
              <a:spcBef>
                <a:spcPts val="400"/>
              </a:spcBef>
              <a:spcAft>
                <a:spcPts val="0"/>
              </a:spcAft>
              <a:buClr>
                <a:schemeClr val="dk1"/>
              </a:buClr>
              <a:buFont typeface="Arial"/>
              <a:buChar char="»"/>
              <a:defRPr/>
            </a:lvl5pPr>
            <a:lvl6pPr marL="2514600" marR="0" indent="-101600" algn="l" rtl="0">
              <a:spcBef>
                <a:spcPts val="400"/>
              </a:spcBef>
              <a:spcAft>
                <a:spcPts val="0"/>
              </a:spcAft>
              <a:buClr>
                <a:schemeClr val="dk1"/>
              </a:buClr>
              <a:buFont typeface="Arial"/>
              <a:buChar char="»"/>
              <a:defRPr/>
            </a:lvl6pPr>
            <a:lvl7pPr marL="2971800" marR="0" indent="-101600" algn="l" rtl="0">
              <a:spcBef>
                <a:spcPts val="400"/>
              </a:spcBef>
              <a:spcAft>
                <a:spcPts val="0"/>
              </a:spcAft>
              <a:buClr>
                <a:schemeClr val="dk1"/>
              </a:buClr>
              <a:buFont typeface="Arial"/>
              <a:buChar char="»"/>
              <a:defRPr/>
            </a:lvl7pPr>
            <a:lvl8pPr marL="3429000" marR="0" indent="-101600" algn="l" rtl="0">
              <a:spcBef>
                <a:spcPts val="400"/>
              </a:spcBef>
              <a:spcAft>
                <a:spcPts val="0"/>
              </a:spcAft>
              <a:buClr>
                <a:schemeClr val="dk1"/>
              </a:buClr>
              <a:buFont typeface="Arial"/>
              <a:buChar char="»"/>
              <a:defRPr/>
            </a:lvl8pPr>
            <a:lvl9pPr marL="3886200" marR="0" indent="-101600" algn="l" rtl="0">
              <a:spcBef>
                <a:spcPts val="400"/>
              </a:spcBef>
              <a:spcAft>
                <a:spcPts val="0"/>
              </a:spcAft>
              <a:buClr>
                <a:schemeClr val="dk1"/>
              </a:buClr>
              <a:buFont typeface="Arial"/>
              <a:buChar char="»"/>
              <a:defRPr/>
            </a:lvl9pPr>
          </a:lstStyle>
          <a:p>
            <a:endParaRPr/>
          </a:p>
        </p:txBody>
      </p:sp>
      <p:sp>
        <p:nvSpPr>
          <p:cNvPr id="11" name="Shape 11"/>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12" name="Shape 1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13" name="Shape 13"/>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a:solidFill>
                  <a:schemeClr val="dk1"/>
                </a:solidFill>
                <a:latin typeface="Arial"/>
                <a:ea typeface="Arial"/>
                <a:cs typeface="Arial"/>
                <a:sym typeface="Arial"/>
              </a:rPr>
              <a:t>‹#›</a:t>
            </a:fld>
            <a:endParaRPr lang="en-US" sz="800" b="0" i="0" u="none" strike="noStrike" cap="none" baseline="0" dirty="0">
              <a:solidFill>
                <a:schemeClr val="dk1"/>
              </a:solidFill>
              <a:latin typeface="Arial"/>
              <a:ea typeface="Arial"/>
              <a:cs typeface="Arial"/>
              <a:sym typeface="Arial"/>
            </a:endParaRPr>
          </a:p>
        </p:txBody>
      </p:sp>
      <p:cxnSp>
        <p:nvCxnSpPr>
          <p:cNvPr id="14" name="Shape 14"/>
          <p:cNvCxnSpPr/>
          <p:nvPr/>
        </p:nvCxnSpPr>
        <p:spPr>
          <a:xfrm>
            <a:off x="228600" y="1524000"/>
            <a:ext cx="8686800" cy="0"/>
          </a:xfrm>
          <a:prstGeom prst="straightConnector1">
            <a:avLst/>
          </a:prstGeom>
          <a:noFill/>
          <a:ln w="57150" cap="flat" cmpd="sng">
            <a:solidFill>
              <a:srgbClr val="FF3300"/>
            </a:solidFill>
            <a:prstDash val="solid"/>
            <a:miter/>
            <a:headEnd type="none" w="med" len="med"/>
            <a:tailEnd type="none" w="med" len="med"/>
          </a:ln>
        </p:spPr>
      </p:cxnSp>
      <p:pic>
        <p:nvPicPr>
          <p:cNvPr id="15" name="Shape 15"/>
          <p:cNvPicPr preferRelativeResize="0"/>
          <p:nvPr/>
        </p:nvPicPr>
        <p:blipFill rotWithShape="1">
          <a:blip r:embed="rId12">
            <a:alphaModFix/>
          </a:blip>
          <a:srcRect/>
          <a:stretch/>
        </p:blipFill>
        <p:spPr>
          <a:xfrm>
            <a:off x="228600" y="228600"/>
            <a:ext cx="1176337" cy="1177924"/>
          </a:xfrm>
          <a:prstGeom prst="rect">
            <a:avLst/>
          </a:prstGeom>
          <a:noFill/>
          <a:ln>
            <a:noFill/>
          </a:ln>
        </p:spPr>
      </p:pic>
      <p:pic>
        <p:nvPicPr>
          <p:cNvPr id="16" name="Shape 16"/>
          <p:cNvPicPr preferRelativeResize="0"/>
          <p:nvPr/>
        </p:nvPicPr>
        <p:blipFill rotWithShape="1">
          <a:blip r:embed="rId13">
            <a:alphaModFix/>
          </a:blip>
          <a:srcRect/>
          <a:stretch/>
        </p:blipFill>
        <p:spPr>
          <a:xfrm>
            <a:off x="7696200" y="228600"/>
            <a:ext cx="1219199" cy="1212850"/>
          </a:xfrm>
          <a:prstGeom prst="rect">
            <a:avLst/>
          </a:prstGeom>
          <a:noFill/>
          <a:ln>
            <a:noFill/>
          </a:ln>
        </p:spPr>
      </p:pic>
      <p:sp>
        <p:nvSpPr>
          <p:cNvPr id="17" name="Shape 17"/>
          <p:cNvSpPr txBox="1"/>
          <p:nvPr/>
        </p:nvSpPr>
        <p:spPr>
          <a:xfrm rot="-2700000">
            <a:off x="6248399" y="5105399"/>
            <a:ext cx="2895600" cy="7016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DDDDDD"/>
              </a:buClr>
              <a:buSzPct val="25000"/>
              <a:buFont typeface="Times New Roman"/>
              <a:buNone/>
            </a:pPr>
            <a:r>
              <a:rPr lang="en-US" sz="4000" b="0" i="0" u="none" strike="noStrike" cap="none" baseline="0" dirty="0">
                <a:solidFill>
                  <a:srgbClr val="DDDDDD"/>
                </a:solidFill>
                <a:latin typeface="Times New Roman"/>
                <a:ea typeface="Times New Roman"/>
                <a:cs typeface="Times New Roman"/>
                <a:sym typeface="Times New Roman"/>
              </a:rPr>
              <a:t>    </a:t>
            </a: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ourses.lumenlearning.com/atd-herkimer-introsociology/chapter/the-scientific-method/" TargetMode="External"/><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www.flickr.com/photos/144008357@N08/32914022914"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www.picpedia.org/post-it-note/o/organize.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drdeborahserani.blogspot.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medium.com/@benglabs/towards-a-new-audiovisual-think-tank-for-audiovisual-archivists-and-cultural-heritage-professionals-a1ee397db3f6"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docs.google.com/document/d/14mVJchOROBUPtr0zzNdpQNJ9smOD5wYL/edit?usp=sharing&amp;ouid=112979288535177109693&amp;rtpof=true&amp;sd=true"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hyperlink" Target="https://www.pxfuel.com/en/search?q=assistant" TargetMode="Externa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685800" y="2286000"/>
            <a:ext cx="7772400" cy="1143000"/>
          </a:xfrm>
          <a:prstGeom prst="rect">
            <a:avLst/>
          </a:prstGeom>
          <a:noFill/>
          <a:ln>
            <a:noFill/>
          </a:ln>
        </p:spPr>
        <p:txBody>
          <a:bodyPr lIns="91425" tIns="45700" rIns="91425" bIns="45700" anchor="ctr" anchorCtr="0">
            <a:noAutofit/>
          </a:bodyPr>
          <a:lstStyle/>
          <a:p>
            <a:pPr lvl="0" algn="ctr">
              <a:buClr>
                <a:schemeClr val="dk2"/>
              </a:buClr>
              <a:buSzPct val="25000"/>
            </a:pPr>
            <a:br>
              <a:rPr lang="en-US" sz="3600" b="1" i="0" u="none" strike="noStrike" cap="none" baseline="0" dirty="0">
                <a:solidFill>
                  <a:schemeClr val="dk2"/>
                </a:solidFill>
                <a:latin typeface="Arial"/>
                <a:ea typeface="Arial"/>
                <a:cs typeface="Arial"/>
                <a:sym typeface="Arial"/>
              </a:rPr>
            </a:br>
            <a:endParaRPr lang="en-US" sz="3600" b="1" i="0" u="none" strike="noStrike" cap="none" baseline="0" dirty="0">
              <a:solidFill>
                <a:schemeClr val="dk2"/>
              </a:solidFill>
              <a:latin typeface="Arial"/>
              <a:ea typeface="Arial"/>
              <a:cs typeface="Arial"/>
              <a:sym typeface="Arial"/>
            </a:endParaRPr>
          </a:p>
        </p:txBody>
      </p:sp>
      <p:sp>
        <p:nvSpPr>
          <p:cNvPr id="89" name="Shape 89"/>
          <p:cNvSpPr txBox="1">
            <a:spLocks noGrp="1"/>
          </p:cNvSpPr>
          <p:nvPr>
            <p:ph type="subTitle" idx="1"/>
          </p:nvPr>
        </p:nvSpPr>
        <p:spPr>
          <a:xfrm>
            <a:off x="1371600" y="1905000"/>
            <a:ext cx="6400799" cy="3733800"/>
          </a:xfrm>
          <a:prstGeom prst="rect">
            <a:avLst/>
          </a:prstGeom>
          <a:noFill/>
          <a:ln>
            <a:noFill/>
          </a:ln>
        </p:spPr>
        <p:txBody>
          <a:bodyPr lIns="91425" tIns="45700" rIns="91425" bIns="45700" anchor="t" anchorCtr="0">
            <a:noAutofit/>
          </a:bodyPr>
          <a:lstStyle/>
          <a:p>
            <a:pPr lvl="0">
              <a:spcBef>
                <a:spcPts val="0"/>
              </a:spcBef>
              <a:buSzPct val="25000"/>
            </a:pPr>
            <a:r>
              <a:rPr lang="en-US" sz="4400" dirty="0">
                <a:solidFill>
                  <a:schemeClr val="dk1"/>
                </a:solidFill>
              </a:rPr>
              <a:t>Best Practices to Better Prepare for a FOIA</a:t>
            </a:r>
          </a:p>
          <a:p>
            <a:pPr lvl="0">
              <a:spcBef>
                <a:spcPts val="0"/>
              </a:spcBef>
              <a:buSzPct val="25000"/>
            </a:pPr>
            <a:endParaRPr lang="en-US" sz="4400" dirty="0">
              <a:solidFill>
                <a:schemeClr val="dk1"/>
              </a:solidFill>
            </a:endParaRPr>
          </a:p>
          <a:p>
            <a:pPr lvl="0">
              <a:spcBef>
                <a:spcPts val="0"/>
              </a:spcBef>
              <a:buSzPct val="25000"/>
            </a:pPr>
            <a:endParaRPr lang="en-US" sz="2800" dirty="0">
              <a:solidFill>
                <a:schemeClr val="dk1"/>
              </a:solidFill>
            </a:endParaRPr>
          </a:p>
          <a:p>
            <a:pPr lvl="0">
              <a:spcBef>
                <a:spcPts val="0"/>
              </a:spcBef>
              <a:buSzPct val="25000"/>
            </a:pPr>
            <a:endParaRPr lang="en-US" sz="2800" dirty="0">
              <a:solidFill>
                <a:schemeClr val="dk1"/>
              </a:solidFill>
            </a:endParaRPr>
          </a:p>
          <a:p>
            <a:pPr lvl="0">
              <a:spcBef>
                <a:spcPts val="0"/>
              </a:spcBef>
              <a:buSzPct val="25000"/>
            </a:pPr>
            <a:endParaRPr lang="en-US" sz="2800" dirty="0">
              <a:solidFill>
                <a:schemeClr val="dk1"/>
              </a:solidFill>
            </a:endParaRPr>
          </a:p>
          <a:p>
            <a:pPr lvl="0">
              <a:spcBef>
                <a:spcPts val="0"/>
              </a:spcBef>
              <a:buSzPct val="25000"/>
            </a:pPr>
            <a:endParaRPr lang="en-US" sz="2800" dirty="0">
              <a:solidFill>
                <a:schemeClr val="dk1"/>
              </a:solidFill>
            </a:endParaRPr>
          </a:p>
          <a:p>
            <a:pPr lvl="0">
              <a:spcBef>
                <a:spcPts val="0"/>
              </a:spcBef>
              <a:buSzPct val="25000"/>
            </a:pPr>
            <a:endParaRPr lang="en-US" sz="2800" dirty="0">
              <a:solidFill>
                <a:schemeClr val="dk1"/>
              </a:solidFill>
            </a:endParaRPr>
          </a:p>
          <a:p>
            <a:pPr lvl="0">
              <a:spcBef>
                <a:spcPts val="0"/>
              </a:spcBef>
              <a:buSzPct val="25000"/>
            </a:pPr>
            <a:endParaRPr lang="en-US" sz="2800" dirty="0">
              <a:solidFill>
                <a:schemeClr val="dk1"/>
              </a:solidFill>
            </a:endParaRPr>
          </a:p>
          <a:p>
            <a:pPr lvl="0">
              <a:spcBef>
                <a:spcPts val="0"/>
              </a:spcBef>
              <a:buSzPct val="25000"/>
            </a:pPr>
            <a:endParaRPr lang="en-US" sz="2800" dirty="0">
              <a:solidFill>
                <a:schemeClr val="dk1"/>
              </a:solidFill>
            </a:endParaRPr>
          </a:p>
          <a:p>
            <a:pPr lvl="0">
              <a:spcBef>
                <a:spcPts val="0"/>
              </a:spcBef>
              <a:buSzPct val="25000"/>
            </a:pPr>
            <a:endParaRPr lang="en-US" sz="2800" dirty="0">
              <a:solidFill>
                <a:schemeClr val="dk1"/>
              </a:solidFill>
            </a:endParaRPr>
          </a:p>
        </p:txBody>
      </p:sp>
      <p:sp>
        <p:nvSpPr>
          <p:cNvPr id="90" name="Shape 90"/>
          <p:cNvSpPr txBox="1"/>
          <p:nvPr/>
        </p:nvSpPr>
        <p:spPr>
          <a:xfrm>
            <a:off x="457200" y="6096000"/>
            <a:ext cx="8305799" cy="457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2400" b="0" i="0" u="none" strike="noStrike" cap="none" baseline="0" dirty="0">
                <a:solidFill>
                  <a:schemeClr val="dk1"/>
                </a:solidFill>
                <a:latin typeface="Times New Roman"/>
                <a:ea typeface="Times New Roman"/>
                <a:cs typeface="Times New Roman"/>
                <a:sym typeface="Times New Roman"/>
              </a:rPr>
              <a:t>				    		</a:t>
            </a:r>
          </a:p>
        </p:txBody>
      </p:sp>
      <p:sp>
        <p:nvSpPr>
          <p:cNvPr id="3" name="Rectangle 2">
            <a:extLst>
              <a:ext uri="{FF2B5EF4-FFF2-40B4-BE49-F238E27FC236}">
                <a16:creationId xmlns:a16="http://schemas.microsoft.com/office/drawing/2014/main" id="{59D1BC74-6081-4155-AE92-B4624EB11D8C}"/>
              </a:ext>
            </a:extLst>
          </p:cNvPr>
          <p:cNvSpPr/>
          <p:nvPr/>
        </p:nvSpPr>
        <p:spPr>
          <a:xfrm>
            <a:off x="2285999" y="3886200"/>
            <a:ext cx="4572000" cy="1292662"/>
          </a:xfrm>
          <a:prstGeom prst="rect">
            <a:avLst/>
          </a:prstGeom>
        </p:spPr>
        <p:txBody>
          <a:bodyPr>
            <a:spAutoFit/>
          </a:bodyPr>
          <a:lstStyle/>
          <a:p>
            <a:pPr lvl="0" algn="ctr">
              <a:buClr>
                <a:srgbClr val="000000"/>
              </a:buClr>
              <a:buSzPct val="25000"/>
            </a:pPr>
            <a:endParaRPr lang="en-US" sz="1800" dirty="0"/>
          </a:p>
          <a:p>
            <a:pPr lvl="0" algn="ctr">
              <a:buClr>
                <a:srgbClr val="000000"/>
              </a:buClr>
              <a:buSzPct val="25000"/>
            </a:pPr>
            <a:r>
              <a:rPr lang="en-US" sz="1800" dirty="0"/>
              <a:t>Presented by Robin Burress</a:t>
            </a:r>
          </a:p>
          <a:p>
            <a:pPr lvl="0" algn="ctr">
              <a:buClr>
                <a:srgbClr val="000000"/>
              </a:buClr>
              <a:buSzPct val="25000"/>
            </a:pPr>
            <a:r>
              <a:rPr lang="en-US" dirty="0"/>
              <a:t>NOAA Privacy Act Officer</a:t>
            </a:r>
          </a:p>
          <a:p>
            <a:pPr lvl="0" algn="ctr">
              <a:buClr>
                <a:srgbClr val="000000"/>
              </a:buClr>
              <a:buSzPct val="25000"/>
            </a:pPr>
            <a:r>
              <a:rPr lang="en-US" dirty="0"/>
              <a:t>Office of the Chief Information Officer</a:t>
            </a:r>
          </a:p>
          <a:p>
            <a:pPr lvl="0" algn="ctr">
              <a:buClr>
                <a:srgbClr val="000000"/>
              </a:buClr>
              <a:buSzPct val="25000"/>
            </a:pPr>
            <a:r>
              <a:rPr lang="en-US" dirty="0"/>
              <a:t>NOAA Enterprise Data Division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4DD87-02C6-49C1-81EF-E115104F5883}"/>
              </a:ext>
            </a:extLst>
          </p:cNvPr>
          <p:cNvSpPr>
            <a:spLocks noGrp="1"/>
          </p:cNvSpPr>
          <p:nvPr>
            <p:ph type="title"/>
          </p:nvPr>
        </p:nvSpPr>
        <p:spPr/>
        <p:txBody>
          <a:bodyPr/>
          <a:lstStyle/>
          <a:p>
            <a:pPr algn="ctr"/>
            <a:r>
              <a:rPr lang="en-US" sz="2400" dirty="0"/>
              <a:t>Questions</a:t>
            </a:r>
          </a:p>
        </p:txBody>
      </p:sp>
      <p:sp>
        <p:nvSpPr>
          <p:cNvPr id="3" name="Slide Number Placeholder 2">
            <a:extLst>
              <a:ext uri="{FF2B5EF4-FFF2-40B4-BE49-F238E27FC236}">
                <a16:creationId xmlns:a16="http://schemas.microsoft.com/office/drawing/2014/main" id="{D3EC8EA4-A6F6-4D19-9BD3-BD38F618B8BE}"/>
              </a:ext>
            </a:extLst>
          </p:cNvPr>
          <p:cNvSpPr>
            <a:spLocks noGrp="1"/>
          </p:cNvSpPr>
          <p:nvPr>
            <p:ph type="sldNum" idx="12"/>
          </p:nvPr>
        </p:nvSpPr>
        <p:spPr/>
        <p:txBody>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smtClean="0">
                <a:solidFill>
                  <a:schemeClr val="dk1"/>
                </a:solidFill>
                <a:latin typeface="Arial"/>
                <a:ea typeface="Arial"/>
                <a:cs typeface="Arial"/>
                <a:sym typeface="Arial"/>
              </a:rPr>
              <a:t>10</a:t>
            </a:fld>
            <a:endParaRPr lang="en-US" sz="800" b="0" i="0" u="none" strike="noStrike" cap="none" baseline="0" dirty="0">
              <a:solidFill>
                <a:schemeClr val="dk1"/>
              </a:solidFill>
              <a:latin typeface="Arial"/>
              <a:ea typeface="Arial"/>
              <a:cs typeface="Arial"/>
              <a:sym typeface="Arial"/>
            </a:endParaRPr>
          </a:p>
        </p:txBody>
      </p:sp>
      <p:pic>
        <p:nvPicPr>
          <p:cNvPr id="7" name="Picture 6">
            <a:extLst>
              <a:ext uri="{FF2B5EF4-FFF2-40B4-BE49-F238E27FC236}">
                <a16:creationId xmlns:a16="http://schemas.microsoft.com/office/drawing/2014/main" id="{97F10EC7-6B56-4EDD-A2CA-EFBABED0324F}"/>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2133600" y="2133600"/>
            <a:ext cx="4876800" cy="3657600"/>
          </a:xfrm>
          <a:prstGeom prst="rect">
            <a:avLst/>
          </a:prstGeom>
        </p:spPr>
      </p:pic>
    </p:spTree>
    <p:extLst>
      <p:ext uri="{BB962C8B-B14F-4D97-AF65-F5344CB8AC3E}">
        <p14:creationId xmlns:p14="http://schemas.microsoft.com/office/powerpoint/2010/main" val="2790240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idx="4294967295"/>
          </p:nvPr>
        </p:nvSpPr>
        <p:spPr>
          <a:xfrm>
            <a:off x="0" y="228600"/>
            <a:ext cx="6172200" cy="1143000"/>
          </a:xfrm>
          <a:prstGeom prst="rect">
            <a:avLst/>
          </a:prstGeom>
          <a:noFill/>
          <a:ln>
            <a:noFill/>
          </a:ln>
        </p:spPr>
        <p:txBody>
          <a:bodyPr lIns="91425" tIns="45700" rIns="91425" bIns="45700" anchor="ctr" anchorCtr="0">
            <a:noAutofit/>
          </a:bodyPr>
          <a:lstStyle/>
          <a:p>
            <a:pPr lvl="0" algn="ctr">
              <a:buClr>
                <a:schemeClr val="dk2"/>
              </a:buClr>
              <a:buSzPct val="25000"/>
            </a:pPr>
            <a:br>
              <a:rPr lang="en-US" sz="3600" b="1" i="0" u="none" strike="noStrike" cap="none" baseline="0" dirty="0">
                <a:solidFill>
                  <a:schemeClr val="dk2"/>
                </a:solidFill>
                <a:latin typeface="Arial"/>
                <a:ea typeface="Arial"/>
                <a:cs typeface="Arial"/>
                <a:sym typeface="Arial"/>
              </a:rPr>
            </a:br>
            <a:endParaRPr lang="en-US" sz="3600" b="1" i="0" u="none" strike="noStrike" cap="none" baseline="0" dirty="0">
              <a:solidFill>
                <a:schemeClr val="dk2"/>
              </a:solidFill>
              <a:latin typeface="Arial"/>
              <a:ea typeface="Arial"/>
              <a:cs typeface="Arial"/>
              <a:sym typeface="Arial"/>
            </a:endParaRPr>
          </a:p>
        </p:txBody>
      </p:sp>
      <p:sp>
        <p:nvSpPr>
          <p:cNvPr id="90" name="Shape 90"/>
          <p:cNvSpPr txBox="1"/>
          <p:nvPr/>
        </p:nvSpPr>
        <p:spPr>
          <a:xfrm>
            <a:off x="457200" y="6096000"/>
            <a:ext cx="8305799" cy="457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2400" b="0" i="0" u="none" strike="noStrike" cap="none" baseline="0" dirty="0">
                <a:solidFill>
                  <a:schemeClr val="dk1"/>
                </a:solidFill>
                <a:latin typeface="Times New Roman"/>
                <a:ea typeface="Times New Roman"/>
                <a:cs typeface="Times New Roman"/>
                <a:sym typeface="Times New Roman"/>
              </a:rPr>
              <a:t>				    		</a:t>
            </a:r>
          </a:p>
        </p:txBody>
      </p:sp>
      <p:sp>
        <p:nvSpPr>
          <p:cNvPr id="2" name="TextBox 1">
            <a:extLst>
              <a:ext uri="{FF2B5EF4-FFF2-40B4-BE49-F238E27FC236}">
                <a16:creationId xmlns:a16="http://schemas.microsoft.com/office/drawing/2014/main" id="{19838E76-338F-497B-9CE0-E44D0B02890A}"/>
              </a:ext>
            </a:extLst>
          </p:cNvPr>
          <p:cNvSpPr txBox="1"/>
          <p:nvPr/>
        </p:nvSpPr>
        <p:spPr>
          <a:xfrm>
            <a:off x="1828800" y="457200"/>
            <a:ext cx="5562600" cy="1015663"/>
          </a:xfrm>
          <a:prstGeom prst="rect">
            <a:avLst/>
          </a:prstGeom>
          <a:noFill/>
        </p:spPr>
        <p:txBody>
          <a:bodyPr wrap="square" rtlCol="0">
            <a:spAutoFit/>
          </a:bodyPr>
          <a:lstStyle/>
          <a:p>
            <a:pPr algn="ctr"/>
            <a:r>
              <a:rPr lang="en-US" sz="3000" dirty="0"/>
              <a:t>Daily Best Practices to Better Prepare for a FOIA</a:t>
            </a:r>
          </a:p>
        </p:txBody>
      </p:sp>
      <p:sp>
        <p:nvSpPr>
          <p:cNvPr id="3" name="TextBox 2">
            <a:extLst>
              <a:ext uri="{FF2B5EF4-FFF2-40B4-BE49-F238E27FC236}">
                <a16:creationId xmlns:a16="http://schemas.microsoft.com/office/drawing/2014/main" id="{23FF58AE-2FA7-4E0A-BE20-0402800CB319}"/>
              </a:ext>
            </a:extLst>
          </p:cNvPr>
          <p:cNvSpPr txBox="1"/>
          <p:nvPr/>
        </p:nvSpPr>
        <p:spPr>
          <a:xfrm>
            <a:off x="762000" y="1968550"/>
            <a:ext cx="7620000" cy="4555093"/>
          </a:xfrm>
          <a:prstGeom prst="rect">
            <a:avLst/>
          </a:prstGeom>
          <a:noFill/>
        </p:spPr>
        <p:txBody>
          <a:bodyPr wrap="square" rtlCol="0">
            <a:spAutoFit/>
          </a:bodyPr>
          <a:lstStyle/>
          <a:p>
            <a:pPr marL="514350" lvl="2" indent="-514350">
              <a:buFont typeface="+mj-lt"/>
              <a:buAutoNum type="arabicPeriod"/>
            </a:pPr>
            <a:r>
              <a:rPr lang="en-US" sz="3000" dirty="0"/>
              <a:t>Preparation</a:t>
            </a:r>
          </a:p>
          <a:p>
            <a:pPr marL="457200" lvl="2" indent="-457200">
              <a:buFont typeface="+mj-lt"/>
              <a:buAutoNum type="arabicPeriod"/>
            </a:pPr>
            <a:endParaRPr lang="en-US" sz="2000" dirty="0"/>
          </a:p>
          <a:p>
            <a:pPr marL="514350" lvl="2" indent="-514350">
              <a:buFont typeface="+mj-lt"/>
              <a:buAutoNum type="arabicPeriod"/>
            </a:pPr>
            <a:r>
              <a:rPr lang="en-US" sz="3000" dirty="0"/>
              <a:t>Education</a:t>
            </a:r>
          </a:p>
          <a:p>
            <a:pPr marL="457200" lvl="2" indent="-457200">
              <a:buFont typeface="+mj-lt"/>
              <a:buAutoNum type="arabicPeriod"/>
            </a:pPr>
            <a:endParaRPr lang="en-US" sz="2000" dirty="0"/>
          </a:p>
          <a:p>
            <a:pPr marL="514350" lvl="2" indent="-514350">
              <a:buFont typeface="+mj-lt"/>
              <a:buAutoNum type="arabicPeriod"/>
            </a:pPr>
            <a:r>
              <a:rPr lang="en-US" sz="3000" dirty="0"/>
              <a:t>Organization</a:t>
            </a:r>
          </a:p>
          <a:p>
            <a:pPr marL="457200" lvl="2" indent="-457200">
              <a:buFont typeface="+mj-lt"/>
              <a:buAutoNum type="arabicPeriod"/>
            </a:pPr>
            <a:endParaRPr lang="en-US" sz="2000" dirty="0"/>
          </a:p>
          <a:p>
            <a:pPr marL="514350" lvl="2" indent="-514350">
              <a:buFont typeface="+mj-lt"/>
              <a:buAutoNum type="arabicPeriod"/>
            </a:pPr>
            <a:r>
              <a:rPr lang="en-US" sz="3000" dirty="0"/>
              <a:t>Consistency</a:t>
            </a:r>
          </a:p>
          <a:p>
            <a:pPr marL="457200" lvl="2" indent="-457200">
              <a:buFont typeface="+mj-lt"/>
              <a:buAutoNum type="arabicPeriod"/>
            </a:pPr>
            <a:endParaRPr lang="en-US" sz="2000" dirty="0"/>
          </a:p>
          <a:p>
            <a:pPr marL="514350" lvl="2" indent="-514350">
              <a:buFont typeface="+mj-lt"/>
              <a:buAutoNum type="arabicPeriod"/>
            </a:pPr>
            <a:r>
              <a:rPr lang="en-US" sz="3000" dirty="0"/>
              <a:t>Searchability</a:t>
            </a:r>
          </a:p>
          <a:p>
            <a:pPr marL="457200" lvl="2" indent="-457200">
              <a:buFont typeface="+mj-lt"/>
              <a:buAutoNum type="arabicPeriod"/>
            </a:pPr>
            <a:endParaRPr lang="en-US" sz="2000" dirty="0"/>
          </a:p>
          <a:p>
            <a:pPr marL="514350" lvl="2" indent="-514350">
              <a:buFont typeface="+mj-lt"/>
              <a:buAutoNum type="arabicPeriod"/>
            </a:pPr>
            <a:r>
              <a:rPr lang="en-US" sz="3000" dirty="0"/>
              <a:t>Guidance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D3D63-DA9D-4256-BE9B-3F4FEFB244B4}"/>
              </a:ext>
            </a:extLst>
          </p:cNvPr>
          <p:cNvSpPr>
            <a:spLocks noGrp="1"/>
          </p:cNvSpPr>
          <p:nvPr>
            <p:ph type="title"/>
          </p:nvPr>
        </p:nvSpPr>
        <p:spPr/>
        <p:txBody>
          <a:bodyPr/>
          <a:lstStyle/>
          <a:p>
            <a:pPr algn="ctr"/>
            <a:r>
              <a:rPr lang="en-US" sz="4400" dirty="0"/>
              <a:t>Preparation</a:t>
            </a:r>
          </a:p>
        </p:txBody>
      </p:sp>
      <p:sp>
        <p:nvSpPr>
          <p:cNvPr id="3" name="Slide Number Placeholder 2">
            <a:extLst>
              <a:ext uri="{FF2B5EF4-FFF2-40B4-BE49-F238E27FC236}">
                <a16:creationId xmlns:a16="http://schemas.microsoft.com/office/drawing/2014/main" id="{841649C2-E67A-4E72-93F3-6B413476DD22}"/>
              </a:ext>
            </a:extLst>
          </p:cNvPr>
          <p:cNvSpPr>
            <a:spLocks noGrp="1"/>
          </p:cNvSpPr>
          <p:nvPr>
            <p:ph type="sldNum" idx="12"/>
          </p:nvPr>
        </p:nvSpPr>
        <p:spPr/>
        <p:txBody>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smtClean="0">
                <a:solidFill>
                  <a:schemeClr val="dk1"/>
                </a:solidFill>
                <a:latin typeface="Arial"/>
                <a:ea typeface="Arial"/>
                <a:cs typeface="Arial"/>
                <a:sym typeface="Arial"/>
              </a:rPr>
              <a:t>3</a:t>
            </a:fld>
            <a:endParaRPr lang="en-US" sz="800" b="0" i="0" u="none" strike="noStrike" cap="none" baseline="0" dirty="0">
              <a:solidFill>
                <a:schemeClr val="dk1"/>
              </a:solidFill>
              <a:latin typeface="Arial"/>
              <a:ea typeface="Arial"/>
              <a:cs typeface="Arial"/>
              <a:sym typeface="Arial"/>
            </a:endParaRPr>
          </a:p>
        </p:txBody>
      </p:sp>
      <p:sp>
        <p:nvSpPr>
          <p:cNvPr id="4" name="TextBox 3">
            <a:extLst>
              <a:ext uri="{FF2B5EF4-FFF2-40B4-BE49-F238E27FC236}">
                <a16:creationId xmlns:a16="http://schemas.microsoft.com/office/drawing/2014/main" id="{E41A770E-3EFE-4307-9311-97279C787339}"/>
              </a:ext>
            </a:extLst>
          </p:cNvPr>
          <p:cNvSpPr txBox="1"/>
          <p:nvPr/>
        </p:nvSpPr>
        <p:spPr>
          <a:xfrm>
            <a:off x="838200" y="1905000"/>
            <a:ext cx="7391400" cy="2062103"/>
          </a:xfrm>
          <a:prstGeom prst="rect">
            <a:avLst/>
          </a:prstGeom>
          <a:noFill/>
        </p:spPr>
        <p:txBody>
          <a:bodyPr wrap="square" rtlCol="0">
            <a:spAutoFit/>
          </a:bodyPr>
          <a:lstStyle/>
          <a:p>
            <a:pPr marL="342900" lvl="2" indent="-342900">
              <a:buFont typeface="Arial" panose="020B0604020202020204" pitchFamily="34" charset="0"/>
              <a:buChar char="•"/>
            </a:pPr>
            <a:r>
              <a:rPr lang="en-US" sz="3200" dirty="0"/>
              <a:t>Ensure a staff member is trained and competent in FOIA, has access to FOIAXpress, and is familiar with records organization. </a:t>
            </a:r>
          </a:p>
        </p:txBody>
      </p:sp>
    </p:spTree>
    <p:extLst>
      <p:ext uri="{BB962C8B-B14F-4D97-AF65-F5344CB8AC3E}">
        <p14:creationId xmlns:p14="http://schemas.microsoft.com/office/powerpoint/2010/main" val="1032762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D3D63-DA9D-4256-BE9B-3F4FEFB244B4}"/>
              </a:ext>
            </a:extLst>
          </p:cNvPr>
          <p:cNvSpPr>
            <a:spLocks noGrp="1"/>
          </p:cNvSpPr>
          <p:nvPr>
            <p:ph type="title"/>
          </p:nvPr>
        </p:nvSpPr>
        <p:spPr/>
        <p:txBody>
          <a:bodyPr/>
          <a:lstStyle/>
          <a:p>
            <a:pPr algn="ctr"/>
            <a:r>
              <a:rPr lang="en-US" sz="4400" dirty="0"/>
              <a:t>Education of Staff</a:t>
            </a:r>
          </a:p>
        </p:txBody>
      </p:sp>
      <p:sp>
        <p:nvSpPr>
          <p:cNvPr id="3" name="Slide Number Placeholder 2">
            <a:extLst>
              <a:ext uri="{FF2B5EF4-FFF2-40B4-BE49-F238E27FC236}">
                <a16:creationId xmlns:a16="http://schemas.microsoft.com/office/drawing/2014/main" id="{841649C2-E67A-4E72-93F3-6B413476DD22}"/>
              </a:ext>
            </a:extLst>
          </p:cNvPr>
          <p:cNvSpPr>
            <a:spLocks noGrp="1"/>
          </p:cNvSpPr>
          <p:nvPr>
            <p:ph type="sldNum" idx="12"/>
          </p:nvPr>
        </p:nvSpPr>
        <p:spPr/>
        <p:txBody>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smtClean="0">
                <a:solidFill>
                  <a:schemeClr val="dk1"/>
                </a:solidFill>
                <a:latin typeface="Arial"/>
                <a:ea typeface="Arial"/>
                <a:cs typeface="Arial"/>
                <a:sym typeface="Arial"/>
              </a:rPr>
              <a:t>4</a:t>
            </a:fld>
            <a:endParaRPr lang="en-US" sz="800" b="0" i="0" u="none" strike="noStrike" cap="none" baseline="0" dirty="0">
              <a:solidFill>
                <a:schemeClr val="dk1"/>
              </a:solidFill>
              <a:latin typeface="Arial"/>
              <a:ea typeface="Arial"/>
              <a:cs typeface="Arial"/>
              <a:sym typeface="Arial"/>
            </a:endParaRPr>
          </a:p>
        </p:txBody>
      </p:sp>
      <p:sp>
        <p:nvSpPr>
          <p:cNvPr id="4" name="TextBox 3">
            <a:extLst>
              <a:ext uri="{FF2B5EF4-FFF2-40B4-BE49-F238E27FC236}">
                <a16:creationId xmlns:a16="http://schemas.microsoft.com/office/drawing/2014/main" id="{E41A770E-3EFE-4307-9311-97279C787339}"/>
              </a:ext>
            </a:extLst>
          </p:cNvPr>
          <p:cNvSpPr txBox="1"/>
          <p:nvPr/>
        </p:nvSpPr>
        <p:spPr>
          <a:xfrm>
            <a:off x="838200" y="1905000"/>
            <a:ext cx="7391400" cy="1569660"/>
          </a:xfrm>
          <a:prstGeom prst="rect">
            <a:avLst/>
          </a:prstGeom>
          <a:noFill/>
        </p:spPr>
        <p:txBody>
          <a:bodyPr wrap="square" rtlCol="0">
            <a:spAutoFit/>
          </a:bodyPr>
          <a:lstStyle/>
          <a:p>
            <a:pPr marL="342900" lvl="2" indent="-342900">
              <a:buFont typeface="Arial" panose="020B0604020202020204" pitchFamily="34" charset="0"/>
              <a:buChar char="•"/>
            </a:pPr>
            <a:r>
              <a:rPr lang="en-US" sz="3200" dirty="0"/>
              <a:t>Educate leadership and staff on the importance of FOIA-able communications.</a:t>
            </a:r>
          </a:p>
        </p:txBody>
      </p:sp>
      <p:pic>
        <p:nvPicPr>
          <p:cNvPr id="6" name="Picture 5">
            <a:extLst>
              <a:ext uri="{FF2B5EF4-FFF2-40B4-BE49-F238E27FC236}">
                <a16:creationId xmlns:a16="http://schemas.microsoft.com/office/drawing/2014/main" id="{49A65C5C-C889-4979-A2B5-9359524ED647}"/>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3124199" y="4114800"/>
            <a:ext cx="2819400" cy="1784152"/>
          </a:xfrm>
          <a:prstGeom prst="rect">
            <a:avLst/>
          </a:prstGeom>
        </p:spPr>
      </p:pic>
    </p:spTree>
    <p:extLst>
      <p:ext uri="{BB962C8B-B14F-4D97-AF65-F5344CB8AC3E}">
        <p14:creationId xmlns:p14="http://schemas.microsoft.com/office/powerpoint/2010/main" val="2871605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D3D63-DA9D-4256-BE9B-3F4FEFB244B4}"/>
              </a:ext>
            </a:extLst>
          </p:cNvPr>
          <p:cNvSpPr>
            <a:spLocks noGrp="1"/>
          </p:cNvSpPr>
          <p:nvPr>
            <p:ph type="title"/>
          </p:nvPr>
        </p:nvSpPr>
        <p:spPr/>
        <p:txBody>
          <a:bodyPr/>
          <a:lstStyle/>
          <a:p>
            <a:pPr algn="ctr"/>
            <a:r>
              <a:rPr lang="en-US" sz="4400" dirty="0"/>
              <a:t>Organization</a:t>
            </a:r>
          </a:p>
        </p:txBody>
      </p:sp>
      <p:sp>
        <p:nvSpPr>
          <p:cNvPr id="3" name="Slide Number Placeholder 2">
            <a:extLst>
              <a:ext uri="{FF2B5EF4-FFF2-40B4-BE49-F238E27FC236}">
                <a16:creationId xmlns:a16="http://schemas.microsoft.com/office/drawing/2014/main" id="{841649C2-E67A-4E72-93F3-6B413476DD22}"/>
              </a:ext>
            </a:extLst>
          </p:cNvPr>
          <p:cNvSpPr>
            <a:spLocks noGrp="1"/>
          </p:cNvSpPr>
          <p:nvPr>
            <p:ph type="sldNum" idx="12"/>
          </p:nvPr>
        </p:nvSpPr>
        <p:spPr/>
        <p:txBody>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smtClean="0">
                <a:solidFill>
                  <a:schemeClr val="dk1"/>
                </a:solidFill>
                <a:latin typeface="Arial"/>
                <a:ea typeface="Arial"/>
                <a:cs typeface="Arial"/>
                <a:sym typeface="Arial"/>
              </a:rPr>
              <a:t>5</a:t>
            </a:fld>
            <a:endParaRPr lang="en-US" sz="800" b="0" i="0" u="none" strike="noStrike" cap="none" baseline="0" dirty="0">
              <a:solidFill>
                <a:schemeClr val="dk1"/>
              </a:solidFill>
              <a:latin typeface="Arial"/>
              <a:ea typeface="Arial"/>
              <a:cs typeface="Arial"/>
              <a:sym typeface="Arial"/>
            </a:endParaRPr>
          </a:p>
        </p:txBody>
      </p:sp>
      <p:sp>
        <p:nvSpPr>
          <p:cNvPr id="4" name="TextBox 3">
            <a:extLst>
              <a:ext uri="{FF2B5EF4-FFF2-40B4-BE49-F238E27FC236}">
                <a16:creationId xmlns:a16="http://schemas.microsoft.com/office/drawing/2014/main" id="{E41A770E-3EFE-4307-9311-97279C787339}"/>
              </a:ext>
            </a:extLst>
          </p:cNvPr>
          <p:cNvSpPr txBox="1"/>
          <p:nvPr/>
        </p:nvSpPr>
        <p:spPr>
          <a:xfrm>
            <a:off x="838200" y="1905000"/>
            <a:ext cx="7391400" cy="1077218"/>
          </a:xfrm>
          <a:prstGeom prst="rect">
            <a:avLst/>
          </a:prstGeom>
          <a:noFill/>
        </p:spPr>
        <p:txBody>
          <a:bodyPr wrap="square" rtlCol="0">
            <a:spAutoFit/>
          </a:bodyPr>
          <a:lstStyle/>
          <a:p>
            <a:pPr marL="342900" lvl="2" indent="-342900">
              <a:buFont typeface="Arial" panose="020B0604020202020204" pitchFamily="34" charset="0"/>
              <a:buChar char="•"/>
            </a:pPr>
            <a:r>
              <a:rPr lang="en-US" sz="3200" dirty="0"/>
              <a:t>Organize records in a structured, topic-based, manner.</a:t>
            </a:r>
          </a:p>
        </p:txBody>
      </p:sp>
      <p:pic>
        <p:nvPicPr>
          <p:cNvPr id="6" name="Picture 5">
            <a:extLst>
              <a:ext uri="{FF2B5EF4-FFF2-40B4-BE49-F238E27FC236}">
                <a16:creationId xmlns:a16="http://schemas.microsoft.com/office/drawing/2014/main" id="{E3B655EB-967B-43C1-B6AE-2258990AE4E0}"/>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572000" y="3337173"/>
            <a:ext cx="3901826" cy="2601217"/>
          </a:xfrm>
          <a:prstGeom prst="rect">
            <a:avLst/>
          </a:prstGeom>
        </p:spPr>
      </p:pic>
    </p:spTree>
    <p:extLst>
      <p:ext uri="{BB962C8B-B14F-4D97-AF65-F5344CB8AC3E}">
        <p14:creationId xmlns:p14="http://schemas.microsoft.com/office/powerpoint/2010/main" val="3726514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D3D63-DA9D-4256-BE9B-3F4FEFB244B4}"/>
              </a:ext>
            </a:extLst>
          </p:cNvPr>
          <p:cNvSpPr>
            <a:spLocks noGrp="1"/>
          </p:cNvSpPr>
          <p:nvPr>
            <p:ph type="title"/>
          </p:nvPr>
        </p:nvSpPr>
        <p:spPr/>
        <p:txBody>
          <a:bodyPr/>
          <a:lstStyle/>
          <a:p>
            <a:pPr algn="ctr"/>
            <a:r>
              <a:rPr lang="en-US" sz="4400" dirty="0"/>
              <a:t>Consistency</a:t>
            </a:r>
          </a:p>
        </p:txBody>
      </p:sp>
      <p:sp>
        <p:nvSpPr>
          <p:cNvPr id="3" name="Slide Number Placeholder 2">
            <a:extLst>
              <a:ext uri="{FF2B5EF4-FFF2-40B4-BE49-F238E27FC236}">
                <a16:creationId xmlns:a16="http://schemas.microsoft.com/office/drawing/2014/main" id="{841649C2-E67A-4E72-93F3-6B413476DD22}"/>
              </a:ext>
            </a:extLst>
          </p:cNvPr>
          <p:cNvSpPr>
            <a:spLocks noGrp="1"/>
          </p:cNvSpPr>
          <p:nvPr>
            <p:ph type="sldNum" idx="12"/>
          </p:nvPr>
        </p:nvSpPr>
        <p:spPr/>
        <p:txBody>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smtClean="0">
                <a:solidFill>
                  <a:schemeClr val="dk1"/>
                </a:solidFill>
                <a:latin typeface="Arial"/>
                <a:ea typeface="Arial"/>
                <a:cs typeface="Arial"/>
                <a:sym typeface="Arial"/>
              </a:rPr>
              <a:t>6</a:t>
            </a:fld>
            <a:endParaRPr lang="en-US" sz="800" b="0" i="0" u="none" strike="noStrike" cap="none" baseline="0" dirty="0">
              <a:solidFill>
                <a:schemeClr val="dk1"/>
              </a:solidFill>
              <a:latin typeface="Arial"/>
              <a:ea typeface="Arial"/>
              <a:cs typeface="Arial"/>
              <a:sym typeface="Arial"/>
            </a:endParaRPr>
          </a:p>
        </p:txBody>
      </p:sp>
      <p:sp>
        <p:nvSpPr>
          <p:cNvPr id="4" name="TextBox 3">
            <a:extLst>
              <a:ext uri="{FF2B5EF4-FFF2-40B4-BE49-F238E27FC236}">
                <a16:creationId xmlns:a16="http://schemas.microsoft.com/office/drawing/2014/main" id="{E41A770E-3EFE-4307-9311-97279C787339}"/>
              </a:ext>
            </a:extLst>
          </p:cNvPr>
          <p:cNvSpPr txBox="1"/>
          <p:nvPr/>
        </p:nvSpPr>
        <p:spPr>
          <a:xfrm>
            <a:off x="838200" y="1905000"/>
            <a:ext cx="7391400" cy="1077218"/>
          </a:xfrm>
          <a:prstGeom prst="rect">
            <a:avLst/>
          </a:prstGeom>
          <a:noFill/>
        </p:spPr>
        <p:txBody>
          <a:bodyPr wrap="square" rtlCol="0">
            <a:spAutoFit/>
          </a:bodyPr>
          <a:lstStyle/>
          <a:p>
            <a:pPr marL="342900" lvl="2" indent="-342900">
              <a:buFont typeface="Arial" panose="020B0604020202020204" pitchFamily="34" charset="0"/>
              <a:buChar char="•"/>
            </a:pPr>
            <a:r>
              <a:rPr lang="en-US" sz="3200" dirty="0"/>
              <a:t>Use consistent labeling of records so they can be easily retrieved.</a:t>
            </a:r>
          </a:p>
        </p:txBody>
      </p:sp>
      <p:pic>
        <p:nvPicPr>
          <p:cNvPr id="6" name="Picture 5">
            <a:extLst>
              <a:ext uri="{FF2B5EF4-FFF2-40B4-BE49-F238E27FC236}">
                <a16:creationId xmlns:a16="http://schemas.microsoft.com/office/drawing/2014/main" id="{3CB79B65-B8CE-40CE-A412-564EF1098813}"/>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3429000" y="3581400"/>
            <a:ext cx="2085975" cy="2296628"/>
          </a:xfrm>
          <a:prstGeom prst="rect">
            <a:avLst/>
          </a:prstGeom>
        </p:spPr>
      </p:pic>
    </p:spTree>
    <p:extLst>
      <p:ext uri="{BB962C8B-B14F-4D97-AF65-F5344CB8AC3E}">
        <p14:creationId xmlns:p14="http://schemas.microsoft.com/office/powerpoint/2010/main" val="2205636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D3D63-DA9D-4256-BE9B-3F4FEFB244B4}"/>
              </a:ext>
            </a:extLst>
          </p:cNvPr>
          <p:cNvSpPr>
            <a:spLocks noGrp="1"/>
          </p:cNvSpPr>
          <p:nvPr>
            <p:ph type="title"/>
          </p:nvPr>
        </p:nvSpPr>
        <p:spPr/>
        <p:txBody>
          <a:bodyPr/>
          <a:lstStyle/>
          <a:p>
            <a:pPr algn="ctr"/>
            <a:r>
              <a:rPr lang="en-US" sz="4400" dirty="0"/>
              <a:t>Searchability</a:t>
            </a:r>
          </a:p>
        </p:txBody>
      </p:sp>
      <p:sp>
        <p:nvSpPr>
          <p:cNvPr id="3" name="Slide Number Placeholder 2">
            <a:extLst>
              <a:ext uri="{FF2B5EF4-FFF2-40B4-BE49-F238E27FC236}">
                <a16:creationId xmlns:a16="http://schemas.microsoft.com/office/drawing/2014/main" id="{841649C2-E67A-4E72-93F3-6B413476DD22}"/>
              </a:ext>
            </a:extLst>
          </p:cNvPr>
          <p:cNvSpPr>
            <a:spLocks noGrp="1"/>
          </p:cNvSpPr>
          <p:nvPr>
            <p:ph type="sldNum" idx="12"/>
          </p:nvPr>
        </p:nvSpPr>
        <p:spPr/>
        <p:txBody>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smtClean="0">
                <a:solidFill>
                  <a:schemeClr val="dk1"/>
                </a:solidFill>
                <a:latin typeface="Arial"/>
                <a:ea typeface="Arial"/>
                <a:cs typeface="Arial"/>
                <a:sym typeface="Arial"/>
              </a:rPr>
              <a:t>7</a:t>
            </a:fld>
            <a:endParaRPr lang="en-US" sz="800" b="0" i="0" u="none" strike="noStrike" cap="none" baseline="0" dirty="0">
              <a:solidFill>
                <a:schemeClr val="dk1"/>
              </a:solidFill>
              <a:latin typeface="Arial"/>
              <a:ea typeface="Arial"/>
              <a:cs typeface="Arial"/>
              <a:sym typeface="Arial"/>
            </a:endParaRPr>
          </a:p>
        </p:txBody>
      </p:sp>
      <p:sp>
        <p:nvSpPr>
          <p:cNvPr id="4" name="TextBox 3">
            <a:extLst>
              <a:ext uri="{FF2B5EF4-FFF2-40B4-BE49-F238E27FC236}">
                <a16:creationId xmlns:a16="http://schemas.microsoft.com/office/drawing/2014/main" id="{E41A770E-3EFE-4307-9311-97279C787339}"/>
              </a:ext>
            </a:extLst>
          </p:cNvPr>
          <p:cNvSpPr txBox="1"/>
          <p:nvPr/>
        </p:nvSpPr>
        <p:spPr>
          <a:xfrm>
            <a:off x="838200" y="1905000"/>
            <a:ext cx="7391400" cy="1077218"/>
          </a:xfrm>
          <a:prstGeom prst="rect">
            <a:avLst/>
          </a:prstGeom>
          <a:noFill/>
        </p:spPr>
        <p:txBody>
          <a:bodyPr wrap="square" rtlCol="0">
            <a:spAutoFit/>
          </a:bodyPr>
          <a:lstStyle/>
          <a:p>
            <a:pPr marL="342900" lvl="2" indent="-342900">
              <a:buFont typeface="Arial" panose="020B0604020202020204" pitchFamily="34" charset="0"/>
              <a:buChar char="•"/>
            </a:pPr>
            <a:r>
              <a:rPr lang="en-US" sz="3200" dirty="0"/>
              <a:t>Store records in a searchable drive (not on a local disk).</a:t>
            </a:r>
          </a:p>
        </p:txBody>
      </p:sp>
      <p:pic>
        <p:nvPicPr>
          <p:cNvPr id="6" name="Picture 5">
            <a:extLst>
              <a:ext uri="{FF2B5EF4-FFF2-40B4-BE49-F238E27FC236}">
                <a16:creationId xmlns:a16="http://schemas.microsoft.com/office/drawing/2014/main" id="{B74D7832-CBA9-4C6B-821A-04E9A865E32E}"/>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5181600" y="3130302"/>
            <a:ext cx="2989064" cy="2989064"/>
          </a:xfrm>
          <a:prstGeom prst="rect">
            <a:avLst/>
          </a:prstGeom>
        </p:spPr>
      </p:pic>
    </p:spTree>
    <p:extLst>
      <p:ext uri="{BB962C8B-B14F-4D97-AF65-F5344CB8AC3E}">
        <p14:creationId xmlns:p14="http://schemas.microsoft.com/office/powerpoint/2010/main" val="1594489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D3D63-DA9D-4256-BE9B-3F4FEFB244B4}"/>
              </a:ext>
            </a:extLst>
          </p:cNvPr>
          <p:cNvSpPr>
            <a:spLocks noGrp="1"/>
          </p:cNvSpPr>
          <p:nvPr>
            <p:ph type="title"/>
          </p:nvPr>
        </p:nvSpPr>
        <p:spPr/>
        <p:txBody>
          <a:bodyPr/>
          <a:lstStyle/>
          <a:p>
            <a:pPr algn="ctr"/>
            <a:r>
              <a:rPr lang="en-US" sz="4400" dirty="0"/>
              <a:t>Guidance</a:t>
            </a:r>
          </a:p>
        </p:txBody>
      </p:sp>
      <p:sp>
        <p:nvSpPr>
          <p:cNvPr id="3" name="Slide Number Placeholder 2">
            <a:extLst>
              <a:ext uri="{FF2B5EF4-FFF2-40B4-BE49-F238E27FC236}">
                <a16:creationId xmlns:a16="http://schemas.microsoft.com/office/drawing/2014/main" id="{841649C2-E67A-4E72-93F3-6B413476DD22}"/>
              </a:ext>
            </a:extLst>
          </p:cNvPr>
          <p:cNvSpPr>
            <a:spLocks noGrp="1"/>
          </p:cNvSpPr>
          <p:nvPr>
            <p:ph type="sldNum" idx="12"/>
          </p:nvPr>
        </p:nvSpPr>
        <p:spPr/>
        <p:txBody>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smtClean="0">
                <a:solidFill>
                  <a:schemeClr val="dk1"/>
                </a:solidFill>
                <a:latin typeface="Arial"/>
                <a:ea typeface="Arial"/>
                <a:cs typeface="Arial"/>
                <a:sym typeface="Arial"/>
              </a:rPr>
              <a:t>8</a:t>
            </a:fld>
            <a:endParaRPr lang="en-US" sz="800" b="0" i="0" u="none" strike="noStrike" cap="none" baseline="0" dirty="0">
              <a:solidFill>
                <a:schemeClr val="dk1"/>
              </a:solidFill>
              <a:latin typeface="Arial"/>
              <a:ea typeface="Arial"/>
              <a:cs typeface="Arial"/>
              <a:sym typeface="Arial"/>
            </a:endParaRPr>
          </a:p>
        </p:txBody>
      </p:sp>
      <p:sp>
        <p:nvSpPr>
          <p:cNvPr id="4" name="TextBox 3">
            <a:extLst>
              <a:ext uri="{FF2B5EF4-FFF2-40B4-BE49-F238E27FC236}">
                <a16:creationId xmlns:a16="http://schemas.microsoft.com/office/drawing/2014/main" id="{E41A770E-3EFE-4307-9311-97279C787339}"/>
              </a:ext>
            </a:extLst>
          </p:cNvPr>
          <p:cNvSpPr txBox="1"/>
          <p:nvPr/>
        </p:nvSpPr>
        <p:spPr>
          <a:xfrm>
            <a:off x="838200" y="1905000"/>
            <a:ext cx="7391400" cy="2062103"/>
          </a:xfrm>
          <a:prstGeom prst="rect">
            <a:avLst/>
          </a:prstGeom>
          <a:noFill/>
        </p:spPr>
        <p:txBody>
          <a:bodyPr wrap="square" rtlCol="0">
            <a:spAutoFit/>
          </a:bodyPr>
          <a:lstStyle/>
          <a:p>
            <a:pPr marL="342900" lvl="2" indent="-342900">
              <a:buFont typeface="Arial" panose="020B0604020202020204" pitchFamily="34" charset="0"/>
              <a:buChar char="•"/>
            </a:pPr>
            <a:r>
              <a:rPr lang="en-US" sz="3200" dirty="0"/>
              <a:t>Ensure the </a:t>
            </a:r>
            <a:r>
              <a:rPr lang="en-US" sz="3200" i="1" dirty="0">
                <a:solidFill>
                  <a:schemeClr val="accent2"/>
                </a:solidFill>
                <a:hlinkClick r:id="rId3">
                  <a:extLst>
                    <a:ext uri="{A12FA001-AC4F-418D-AE19-62706E023703}">
                      <ahyp:hlinkClr xmlns:ahyp="http://schemas.microsoft.com/office/drawing/2018/hyperlinkcolor" val="tx"/>
                    </a:ext>
                  </a:extLst>
                </a:hlinkClick>
              </a:rPr>
              <a:t>Records Retention Guidance </a:t>
            </a:r>
            <a:r>
              <a:rPr lang="en-US" sz="3200" dirty="0">
                <a:solidFill>
                  <a:schemeClr val="tx1"/>
                </a:solidFill>
              </a:rPr>
              <a:t>is followed </a:t>
            </a:r>
            <a:r>
              <a:rPr lang="en-US" sz="3200" dirty="0"/>
              <a:t>so that searches of personal devices do not need to be conducted (E.g., personal cellphone).</a:t>
            </a:r>
          </a:p>
        </p:txBody>
      </p:sp>
      <p:pic>
        <p:nvPicPr>
          <p:cNvPr id="6" name="Picture 5">
            <a:extLst>
              <a:ext uri="{FF2B5EF4-FFF2-40B4-BE49-F238E27FC236}">
                <a16:creationId xmlns:a16="http://schemas.microsoft.com/office/drawing/2014/main" id="{9E052866-4BF9-4C74-B925-F4B00259F9E5}"/>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3048000" y="4500503"/>
            <a:ext cx="2500313" cy="1600200"/>
          </a:xfrm>
          <a:prstGeom prst="rect">
            <a:avLst/>
          </a:prstGeom>
        </p:spPr>
      </p:pic>
    </p:spTree>
    <p:extLst>
      <p:ext uri="{BB962C8B-B14F-4D97-AF65-F5344CB8AC3E}">
        <p14:creationId xmlns:p14="http://schemas.microsoft.com/office/powerpoint/2010/main" val="1968853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2753A-0F71-48CB-8BA5-2F89033444C5}"/>
              </a:ext>
            </a:extLst>
          </p:cNvPr>
          <p:cNvSpPr>
            <a:spLocks noGrp="1"/>
          </p:cNvSpPr>
          <p:nvPr>
            <p:ph type="title"/>
          </p:nvPr>
        </p:nvSpPr>
        <p:spPr/>
        <p:txBody>
          <a:bodyPr/>
          <a:lstStyle/>
          <a:p>
            <a:pPr algn="ctr"/>
            <a:r>
              <a:rPr lang="en-US" sz="4400" dirty="0"/>
              <a:t>Summary</a:t>
            </a:r>
          </a:p>
        </p:txBody>
      </p:sp>
      <p:sp>
        <p:nvSpPr>
          <p:cNvPr id="3" name="Slide Number Placeholder 2">
            <a:extLst>
              <a:ext uri="{FF2B5EF4-FFF2-40B4-BE49-F238E27FC236}">
                <a16:creationId xmlns:a16="http://schemas.microsoft.com/office/drawing/2014/main" id="{7CD37E80-44F1-42FB-BEA8-384E026898F4}"/>
              </a:ext>
            </a:extLst>
          </p:cNvPr>
          <p:cNvSpPr>
            <a:spLocks noGrp="1"/>
          </p:cNvSpPr>
          <p:nvPr>
            <p:ph type="sldNum" idx="12"/>
          </p:nvPr>
        </p:nvSpPr>
        <p:spPr/>
        <p:txBody>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baseline="0" smtClean="0">
                <a:solidFill>
                  <a:schemeClr val="dk1"/>
                </a:solidFill>
                <a:latin typeface="Arial"/>
                <a:ea typeface="Arial"/>
                <a:cs typeface="Arial"/>
                <a:sym typeface="Arial"/>
              </a:rPr>
              <a:t>9</a:t>
            </a:fld>
            <a:endParaRPr lang="en-US" sz="800" b="0" i="0" u="none" strike="noStrike" cap="none" baseline="0" dirty="0">
              <a:solidFill>
                <a:schemeClr val="dk1"/>
              </a:solidFill>
              <a:latin typeface="Arial"/>
              <a:ea typeface="Arial"/>
              <a:cs typeface="Arial"/>
              <a:sym typeface="Arial"/>
            </a:endParaRPr>
          </a:p>
        </p:txBody>
      </p:sp>
      <p:sp>
        <p:nvSpPr>
          <p:cNvPr id="5" name="TextBox 4">
            <a:extLst>
              <a:ext uri="{FF2B5EF4-FFF2-40B4-BE49-F238E27FC236}">
                <a16:creationId xmlns:a16="http://schemas.microsoft.com/office/drawing/2014/main" id="{2ADE46F7-7B83-45D1-955F-4297F4CB0A05}"/>
              </a:ext>
            </a:extLst>
          </p:cNvPr>
          <p:cNvSpPr txBox="1"/>
          <p:nvPr/>
        </p:nvSpPr>
        <p:spPr>
          <a:xfrm>
            <a:off x="1066800" y="1981200"/>
            <a:ext cx="7010400" cy="2400657"/>
          </a:xfrm>
          <a:prstGeom prst="rect">
            <a:avLst/>
          </a:prstGeom>
          <a:noFill/>
        </p:spPr>
        <p:txBody>
          <a:bodyPr wrap="square" rtlCol="0">
            <a:spAutoFit/>
          </a:bodyPr>
          <a:lstStyle/>
          <a:p>
            <a:r>
              <a:rPr lang="en-US" sz="3000" dirty="0"/>
              <a:t>Following and incorporating these simple steps into our daily activities will pay off in the end by making us better prepared when a FOIA request is received. </a:t>
            </a:r>
          </a:p>
        </p:txBody>
      </p:sp>
    </p:spTree>
    <p:extLst>
      <p:ext uri="{BB962C8B-B14F-4D97-AF65-F5344CB8AC3E}">
        <p14:creationId xmlns:p14="http://schemas.microsoft.com/office/powerpoint/2010/main" val="1716622634"/>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15198</TotalTime>
  <Words>281</Words>
  <Application>Microsoft Office PowerPoint</Application>
  <PresentationFormat>On-screen Show (4:3)</PresentationFormat>
  <Paragraphs>60</Paragraphs>
  <Slides>10</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Default Design</vt:lpstr>
      <vt:lpstr> </vt:lpstr>
      <vt:lpstr> </vt:lpstr>
      <vt:lpstr>Preparation</vt:lpstr>
      <vt:lpstr>Education of Staff</vt:lpstr>
      <vt:lpstr>Organization</vt:lpstr>
      <vt:lpstr>Consistency</vt:lpstr>
      <vt:lpstr>Searchability</vt:lpstr>
      <vt:lpstr>Guidance</vt:lpstr>
      <vt:lpstr>Summary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NOAA CIO Council  Informational Briefing Format</dc:title>
  <dc:creator>Mark Graff</dc:creator>
  <cp:lastModifiedBy>Robin Burress</cp:lastModifiedBy>
  <cp:revision>243</cp:revision>
  <cp:lastPrinted>2016-09-19T16:13:25Z</cp:lastPrinted>
  <dcterms:modified xsi:type="dcterms:W3CDTF">2024-04-04T19:56:27Z</dcterms:modified>
</cp:coreProperties>
</file>